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5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3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C62AC-4101-05C0-6E2D-AFF0E39E1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C127EF-FDCB-B7DC-CD54-A2F81438C4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236192-482C-EC4D-FBDB-432523F81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9A931-3571-20CC-3CE7-673C581F8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2FA2D9-8B1E-72BE-E050-5D63599B22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867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AEE6-6FBE-019A-C9BE-48B90EED2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F0FC7-FD36-3ED9-DABC-4C391913B8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4ABE86-B376-71AB-E210-6DC014EAD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1583A2-3FCC-FBC9-8D3B-3995EC51D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66598-AD97-ACB4-DB31-41A039907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342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8096A-B9A1-A0F8-5478-0BB544F8D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9D06B2-7DE1-DC45-7B30-9249033AB6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DE3A81-0AF6-24EA-041D-8DE464F0B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192400-889C-D47F-FEE3-60E941753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3BFB6-0CD4-74D5-C727-64FD44A97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546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E2F6CD-D687-41EB-C4F9-168BAC33D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16174-6FBC-FA34-4A10-0EAAC7C11E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279B0E-DD1F-522B-D07D-4A217DA3E0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86D77E-B986-DF14-3E30-1A45ECF59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654438-5345-675B-C850-37062910C2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75466E-BD5D-FA93-A851-CFC2417B5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547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9F25E-5D97-99CA-B72D-AC0623A80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AED65D-BA84-14DF-8256-09B87938B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660CE0-E810-ED22-FCE1-911163D266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7ED529-9E40-D191-0E44-7406CFD0EF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7CCA85A-0B31-6F47-B17D-CC601AA68E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347307-9FFC-DBE5-B585-FCC1C9884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2BD797-FA72-FA49-B6C9-A2516C0F6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C6DC6D-78B0-BF49-4788-D6231B6A8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086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BC6EC8-81E6-B41C-7D0D-4FCBA44AC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5D9941-07B4-6CCB-001A-4AD5D8A52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60D12D-9692-D56D-70EE-9F3FDFC11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E8C07B-3F9B-0356-FAC8-A5E954C39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843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028EA0-1CBD-DBB3-0DD5-D5667AD40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08DA64-6F77-A815-C723-8021088E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BA9445-0E76-4333-4F44-9B966467E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927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1EFDD-6B22-3648-DD6C-676DFFF86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DA889-DA94-159F-0604-BD3C418E2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0048A4-0448-C1FF-2BC8-79DE6E7F52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E3DBB8-F10B-20F8-E3FF-8CC5F9FE2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082612-DAE1-BBDF-4003-1C46C010F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838443-C9C8-8FBF-E5FC-E62B7D08B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65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D2861-FBFB-83B8-A060-EC5B045C5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13610E-6E8C-EB65-77AC-0565A9EE18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9C1D45-F729-2A17-CAB5-61DC6F83ED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A87D85-02D3-B50A-F193-F58A758A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6C6D73-8D96-17FC-A585-8AEF6DB34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93CAD7-A92B-1E10-ED82-20DD5FA4F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320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B4FDA-B8BB-F9CA-FAA8-4089C5E97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102DF1-E7AA-529F-43E4-5E2170310B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59DD7-DEA9-BF2B-1C63-31D44B382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CAFCC-7B7C-3D90-83F3-28F40A48F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5E774-D13D-7570-E41B-EC822EBF7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024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9EA7B4-CB24-5439-8AB0-96989D70D5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53B53C-7EBC-8663-371C-A70C1621F6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2A1154-D926-567C-B4B4-AA04F5869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4D248-4162-70A4-AA30-8A69B74D97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8D717C-162E-0653-7F8C-B716A1642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909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A0FCC3-5709-EEAC-C952-881FFB5A9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39D75D-6485-3FC2-1005-84603F2206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A69AEF-C97D-DD0E-EE04-8D6C02809C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23E7A2-D551-43D2-93B2-5EA6CCEDAF65}" type="datetimeFigureOut">
              <a:rPr lang="en-GB" smtClean="0"/>
              <a:t>15/12/2025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E28C55-C637-1049-AD40-2933D067FE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A1A3AC-47EA-7959-8C42-714EF2B2FB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DD60B2-2512-4A38-937F-3BDF0B2543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067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spinthewheel.io/profile/wheels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4ED10F0-7890-A1BC-0540-C38FE05314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472133"/>
              </p:ext>
            </p:extLst>
          </p:nvPr>
        </p:nvGraphicFramePr>
        <p:xfrm>
          <a:off x="607961" y="1465007"/>
          <a:ext cx="10248490" cy="364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9698">
                  <a:extLst>
                    <a:ext uri="{9D8B030D-6E8A-4147-A177-3AD203B41FA5}">
                      <a16:colId xmlns:a16="http://schemas.microsoft.com/office/drawing/2014/main" val="3807576697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4117483939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2361675873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2902780200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4123543011"/>
                    </a:ext>
                  </a:extLst>
                </a:gridCol>
              </a:tblGrid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1210081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Earl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Freddie 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Aaron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Riley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Darina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3450892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Jalahni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Maxwell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felix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Ethan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Lacey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582687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Lona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Zosia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Ellie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Arina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7954397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Ceci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Violet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Yuna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Jessica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855593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Freddie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Jesse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Barney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Diana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Chloe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80348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D31FF923-E726-209E-D578-03D062D652A4}"/>
              </a:ext>
            </a:extLst>
          </p:cNvPr>
          <p:cNvSpPr txBox="1"/>
          <p:nvPr/>
        </p:nvSpPr>
        <p:spPr>
          <a:xfrm>
            <a:off x="607961" y="275303"/>
            <a:ext cx="92931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Top 5 Active Participants on Mathletics</a:t>
            </a:r>
          </a:p>
          <a:p>
            <a:r>
              <a:rPr lang="en-GB" sz="3200" b="1" dirty="0"/>
              <a:t>Monday 17</a:t>
            </a:r>
            <a:r>
              <a:rPr lang="en-GB" sz="3200" b="1" baseline="30000" dirty="0"/>
              <a:t>th</a:t>
            </a:r>
            <a:r>
              <a:rPr lang="en-GB" sz="3200" b="1" dirty="0"/>
              <a:t> – </a:t>
            </a:r>
            <a:r>
              <a:rPr lang="en-GB" sz="3200" b="1"/>
              <a:t>Sunday 23</a:t>
            </a:r>
            <a:r>
              <a:rPr lang="en-GB" sz="3200" b="1" baseline="30000"/>
              <a:t>rd</a:t>
            </a:r>
            <a:r>
              <a:rPr lang="en-GB" sz="3200" b="1"/>
              <a:t>  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666005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D81A6F-7C86-20ED-8507-9F04C9DCE1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25BFC4D-B987-3B8E-1AA7-C169E1E706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0865585"/>
              </p:ext>
            </p:extLst>
          </p:nvPr>
        </p:nvGraphicFramePr>
        <p:xfrm>
          <a:off x="607961" y="1465007"/>
          <a:ext cx="10248490" cy="364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9698">
                  <a:extLst>
                    <a:ext uri="{9D8B030D-6E8A-4147-A177-3AD203B41FA5}">
                      <a16:colId xmlns:a16="http://schemas.microsoft.com/office/drawing/2014/main" val="3807576697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4117483939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2361675873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2902780200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4123543011"/>
                    </a:ext>
                  </a:extLst>
                </a:gridCol>
              </a:tblGrid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1210081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Earl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Freddie 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Barney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Meena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Lacey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3450892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Chloe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Maxwell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Kit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Ethan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Darina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582687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Jessica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Jesse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Robyn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Will 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Oscar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7954397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Emily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Zosia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Yuna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Michal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Hanna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855593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Lona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Isabelle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Sol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Sophia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Willow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80348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68A769B-7511-43DA-C508-C3FDD8BBDBF4}"/>
              </a:ext>
            </a:extLst>
          </p:cNvPr>
          <p:cNvSpPr txBox="1"/>
          <p:nvPr/>
        </p:nvSpPr>
        <p:spPr>
          <a:xfrm>
            <a:off x="607961" y="275303"/>
            <a:ext cx="92931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Top 5 Active Participants on Mathletics</a:t>
            </a:r>
          </a:p>
          <a:p>
            <a:r>
              <a:rPr lang="en-GB" sz="3200" b="1" dirty="0"/>
              <a:t>Monday 24</a:t>
            </a:r>
            <a:r>
              <a:rPr lang="en-GB" sz="3200" b="1" baseline="30000" dirty="0"/>
              <a:t>th</a:t>
            </a:r>
            <a:r>
              <a:rPr lang="en-GB" sz="3200" b="1" dirty="0"/>
              <a:t> – Sunday 30</a:t>
            </a:r>
            <a:r>
              <a:rPr lang="en-GB" sz="3200" b="1" baseline="30000" dirty="0"/>
              <a:t>th</a:t>
            </a:r>
            <a:r>
              <a:rPr lang="en-GB" sz="3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48091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C1A920-7D11-2A7C-6163-2FF41C4AB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40957A2D-52CD-761D-52ED-E1600A1933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477818"/>
              </p:ext>
            </p:extLst>
          </p:nvPr>
        </p:nvGraphicFramePr>
        <p:xfrm>
          <a:off x="607961" y="1465007"/>
          <a:ext cx="10248490" cy="364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9698">
                  <a:extLst>
                    <a:ext uri="{9D8B030D-6E8A-4147-A177-3AD203B41FA5}">
                      <a16:colId xmlns:a16="http://schemas.microsoft.com/office/drawing/2014/main" val="3807576697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4117483939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2361675873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2902780200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4123543011"/>
                    </a:ext>
                  </a:extLst>
                </a:gridCol>
              </a:tblGrid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1210081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Lona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Freddie 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Barney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Will 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Lacey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3450892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Earl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Zosia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Layla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Diana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Oliver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582687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Tiffany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Lottie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Robyn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Willow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Darina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7954397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pPr fontAlgn="base"/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Jalahni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Evie-Leigh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Yuna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Benji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Aeris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855593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Arthur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Maxwell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Aaron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Sophia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Mimi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80348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9F0F3A09-1733-2932-A1D4-E1527373D168}"/>
              </a:ext>
            </a:extLst>
          </p:cNvPr>
          <p:cNvSpPr txBox="1"/>
          <p:nvPr/>
        </p:nvSpPr>
        <p:spPr>
          <a:xfrm>
            <a:off x="607961" y="275303"/>
            <a:ext cx="92931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Top 5 Active Participants on Mathletics</a:t>
            </a:r>
          </a:p>
          <a:p>
            <a:r>
              <a:rPr lang="en-GB" sz="3200" b="1" dirty="0"/>
              <a:t>Monday 1</a:t>
            </a:r>
            <a:r>
              <a:rPr lang="en-GB" sz="3200" b="1" baseline="30000" dirty="0"/>
              <a:t>st</a:t>
            </a:r>
            <a:r>
              <a:rPr lang="en-GB" sz="3200" b="1" dirty="0"/>
              <a:t> Dec– Sunday 7</a:t>
            </a:r>
            <a:r>
              <a:rPr lang="en-GB" sz="3200" b="1" baseline="30000" dirty="0"/>
              <a:t>th</a:t>
            </a:r>
            <a:r>
              <a:rPr lang="en-GB" sz="3200" b="1" dirty="0"/>
              <a:t> Dec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DC5833-AED7-5D8E-EFCC-E7A200E2F1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9080" y="3690357"/>
            <a:ext cx="1486483" cy="3065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804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47A1BC-696F-6F9E-F3BB-AEAD8FB32A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2B51A9C8-D964-BA7B-91F4-355F2E5722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42895"/>
              </p:ext>
            </p:extLst>
          </p:nvPr>
        </p:nvGraphicFramePr>
        <p:xfrm>
          <a:off x="607961" y="1465007"/>
          <a:ext cx="10248490" cy="364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9698">
                  <a:extLst>
                    <a:ext uri="{9D8B030D-6E8A-4147-A177-3AD203B41FA5}">
                      <a16:colId xmlns:a16="http://schemas.microsoft.com/office/drawing/2014/main" val="3807576697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4117483939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2361675873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2902780200"/>
                    </a:ext>
                  </a:extLst>
                </a:gridCol>
                <a:gridCol w="2049698">
                  <a:extLst>
                    <a:ext uri="{9D8B030D-6E8A-4147-A177-3AD203B41FA5}">
                      <a16:colId xmlns:a16="http://schemas.microsoft.com/office/drawing/2014/main" val="4123543011"/>
                    </a:ext>
                  </a:extLst>
                </a:gridCol>
              </a:tblGrid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1210081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Jack 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Freddie 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Barney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Benji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Diana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3450892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/>
                        <a:t>Arthur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Ethan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Felix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Ethan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Lacey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582687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Eva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Zosia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Ela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Will 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Betsy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7954397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pPr fontAlgn="base"/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Chloe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Hanna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Aaron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Yana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Chloe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855593"/>
                  </a:ext>
                </a:extLst>
              </a:tr>
              <a:tr h="591410"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Lola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Maxwell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Layla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Diana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FFFF00"/>
                          </a:highlight>
                        </a:rPr>
                        <a:t>Evie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80348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A92762E3-1D97-A7D0-1E89-A7BA83980C5E}"/>
              </a:ext>
            </a:extLst>
          </p:cNvPr>
          <p:cNvSpPr txBox="1"/>
          <p:nvPr/>
        </p:nvSpPr>
        <p:spPr>
          <a:xfrm>
            <a:off x="607961" y="275303"/>
            <a:ext cx="92931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Top 5 Active Participants on Mathletics</a:t>
            </a:r>
          </a:p>
          <a:p>
            <a:r>
              <a:rPr lang="en-GB" sz="3200" b="1" dirty="0"/>
              <a:t>Monday </a:t>
            </a:r>
            <a:r>
              <a:rPr lang="en-GB" sz="3200" b="1" dirty="0" err="1"/>
              <a:t>8</a:t>
            </a:r>
            <a:r>
              <a:rPr lang="en-GB" sz="3200" b="1" baseline="30000" dirty="0" err="1"/>
              <a:t>st</a:t>
            </a:r>
            <a:r>
              <a:rPr lang="en-GB" sz="3200" b="1" dirty="0"/>
              <a:t> Dec– Sunday 14</a:t>
            </a:r>
            <a:r>
              <a:rPr lang="en-GB" sz="3200" b="1" baseline="30000" dirty="0"/>
              <a:t>th</a:t>
            </a:r>
            <a:r>
              <a:rPr lang="en-GB" sz="3200" b="1" dirty="0"/>
              <a:t> Dec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99986A-4EDF-E912-CF35-2182EAD51D53}"/>
              </a:ext>
            </a:extLst>
          </p:cNvPr>
          <p:cNvSpPr txBox="1"/>
          <p:nvPr/>
        </p:nvSpPr>
        <p:spPr>
          <a:xfrm>
            <a:off x="607961" y="5576189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Spin the Wheel – Free and easy-to-use random picker. Add names or options, spin to decide. Save and share instantly.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5737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able of names&#10;&#10;AI-generated content may be incorrect.">
            <a:extLst>
              <a:ext uri="{FF2B5EF4-FFF2-40B4-BE49-F238E27FC236}">
                <a16:creationId xmlns:a16="http://schemas.microsoft.com/office/drawing/2014/main" id="{9AE21235-F913-0CCC-B501-9FBB64A68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721" y="243460"/>
            <a:ext cx="10189604" cy="661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539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09168F-788B-2CFD-A8DF-272BEE4A9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notebook&#10;&#10;AI-generated content may be incorrect.">
            <a:extLst>
              <a:ext uri="{FF2B5EF4-FFF2-40B4-BE49-F238E27FC236}">
                <a16:creationId xmlns:a16="http://schemas.microsoft.com/office/drawing/2014/main" id="{9A44742C-1B12-DC54-44A8-615BEFF7EB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34409"/>
            <a:ext cx="10637520" cy="637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542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220</Words>
  <Application>Microsoft Office PowerPoint</Application>
  <PresentationFormat>Widescreen</PresentationFormat>
  <Paragraphs>129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Nick Line</dc:creator>
  <cp:lastModifiedBy>Nick  Line</cp:lastModifiedBy>
  <cp:revision>63</cp:revision>
  <cp:lastPrinted>2025-12-08T12:11:13Z</cp:lastPrinted>
  <dcterms:created xsi:type="dcterms:W3CDTF">2025-11-23T22:10:14Z</dcterms:created>
  <dcterms:modified xsi:type="dcterms:W3CDTF">2025-12-15T08:17:26Z</dcterms:modified>
</cp:coreProperties>
</file>