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57" r:id="rId4"/>
    <p:sldId id="259" r:id="rId5"/>
    <p:sldId id="256" r:id="rId6"/>
    <p:sldId id="265" r:id="rId7"/>
    <p:sldId id="264" r:id="rId8"/>
    <p:sldId id="263" r:id="rId9"/>
    <p:sldId id="262" r:id="rId10"/>
    <p:sldId id="266" r:id="rId11"/>
    <p:sldId id="2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3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21.2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0 138,'38'2,"0"1,63 14,-7 0,469 25,5-39,-450-4,59 15,-7 0,-114-13,1-2,-1-2,0-3,93-21,-73 10,-53 14,0-2,36-13,-27 8,0 1,0 2,55-6,-51 9,1-2,60-18,-54 9,130-41,-142 49,0 0,1 2,54-1,-86 6,19-1,1 2,20 3,-33-3,1 1,-1 0,0 0,0 1,0 0,0 0,0 1,9 6,20 16,-4-2,39 20,-59-38,1 0,0 0,-1-1,2-1,-1-1,0 1,15 0,22-1,58-4,-101 1,17-1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1.87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0,'205'11,"-57"-1,75-4,141 7,-256-5,144 31,114 59,-125-31,-200-58,1-1,84 3,88-14,-80 0,-72 0,110-21,17-2,-128 19,-1-2,0-3,-1-2,-1-3,95-41,-142 53,0 1,1 0,-1 1,1 1,0 0,0 0,0 1,0 1,0 0,0 0,19 4,-8 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3.92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2,'331'-1,"359"3,-591 5,133 27,-140-17,166 7,173-25,-415-1,0 0,0 0,0-2,0 0,-1 0,1-2,26-13,21-7,-39 18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21.2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0 138,'38'2,"0"1,63 14,-7 0,469 25,5-39,-450-4,59 15,-7 0,-114-13,1-2,-1-2,0-3,93-21,-73 10,-53 14,0-2,36-13,-27 8,0 1,0 2,55-6,-51 9,1-2,60-18,-54 9,130-41,-142 49,0 0,1 2,54-1,-86 6,19-1,1 2,20 3,-33-3,1 1,-1 0,0 0,0 1,0 0,0 0,0 1,9 6,20 16,-4-2,39 20,-59-38,1 0,0 0,-1-1,2-1,-1-1,0 1,15 0,22-1,58-4,-101 1,17-1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1.87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0,'205'11,"-57"-1,75-4,141 7,-256-5,144 31,114 59,-125-31,-200-58,1-1,84 3,88-14,-80 0,-72 0,110-21,17-2,-128 19,-1-2,0-3,-1-2,-1-3,95-41,-142 53,0 1,1 0,-1 1,1 1,0 0,0 0,0 1,0 1,0 0,0 0,19 4,-8 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3.92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2,'331'-1,"359"3,-591 5,133 27,-140-17,166 7,173-25,-415-1,0 0,0 0,0-2,0 0,-1 0,1-2,26-13,21-7,-39 18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21.2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0 138,'38'2,"0"1,63 14,-7 0,469 25,5-39,-450-4,59 15,-7 0,-114-13,1-2,-1-2,0-3,93-21,-73 10,-53 14,0-2,36-13,-27 8,0 1,0 2,55-6,-51 9,1-2,60-18,-54 9,130-41,-142 49,0 0,1 2,54-1,-86 6,19-1,1 2,20 3,-33-3,1 1,-1 0,0 0,0 1,0 0,0 0,0 1,9 6,20 16,-4-2,39 20,-59-38,1 0,0 0,-1-1,2-1,-1-1,0 1,15 0,22-1,58-4,-101 1,17-1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1.87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0,'205'11,"-57"-1,75-4,141 7,-256-5,144 31,114 59,-125-31,-200-58,1-1,84 3,88-14,-80 0,-72 0,110-21,17-2,-128 19,-1-2,0-3,-1-2,-1-3,95-41,-142 53,0 1,1 0,-1 1,1 1,0 0,0 0,0 1,0 1,0 0,0 0,19 4,-8 2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3.92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2,'331'-1,"359"3,-591 5,133 27,-140-17,166 7,173-25,-415-1,0 0,0 0,0-2,0 0,-1 0,1-2,26-13,21-7,-39 18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21.2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0 138,'38'2,"0"1,63 14,-7 0,469 25,5-39,-450-4,59 15,-7 0,-114-13,1-2,-1-2,0-3,93-21,-73 10,-53 14,0-2,36-13,-27 8,0 1,0 2,55-6,-51 9,1-2,60-18,-54 9,130-41,-142 49,0 0,1 2,54-1,-86 6,19-1,1 2,20 3,-33-3,1 1,-1 0,0 0,0 1,0 0,0 0,0 1,9 6,20 16,-4-2,39 20,-59-38,1 0,0 0,-1-1,2-1,-1-1,0 1,15 0,22-1,58-4,-101 1,17-1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1.87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0,'205'11,"-57"-1,75-4,141 7,-256-5,144 31,114 59,-125-31,-200-58,1-1,84 3,88-14,-80 0,-72 0,110-21,17-2,-128 19,-1-2,0-3,-1-2,-1-3,95-41,-142 53,0 1,1 0,-1 1,1 1,0 0,0 0,0 1,0 1,0 0,0 0,19 4,-8 2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3.92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2,'331'-1,"359"3,-591 5,133 27,-140-17,166 7,173-25,-415-1,0 0,0 0,0-2,0 0,-1 0,1-2,26-13,21-7,-39 18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21.2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0 138,'38'2,"0"1,63 14,-7 0,469 25,5-39,-450-4,59 15,-7 0,-114-13,1-2,-1-2,0-3,93-21,-73 10,-53 14,0-2,36-13,-27 8,0 1,0 2,55-6,-51 9,1-2,60-18,-54 9,130-41,-142 49,0 0,1 2,54-1,-86 6,19-1,1 2,20 3,-33-3,1 1,-1 0,0 0,0 1,0 0,0 0,0 1,9 6,20 16,-4-2,39 20,-59-38,1 0,0 0,-1-1,2-1,-1-1,0 1,15 0,22-1,58-4,-101 1,17-1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1.87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0,'205'11,"-57"-1,75-4,141 7,-256-5,144 31,114 59,-125-31,-200-58,1-1,84 3,88-14,-80 0,-72 0,110-21,17-2,-128 19,-1-2,0-3,-1-2,-1-3,95-41,-142 53,0 1,1 0,-1 1,1 1,0 0,0 0,0 1,0 1,0 0,0 0,19 4,-8 2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3.92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2,'331'-1,"359"3,-591 5,133 27,-140-17,166 7,173-25,-415-1,0 0,0 0,0-2,0 0,-1 0,1-2,26-13,21-7,-39 18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1-22T23:24:10.99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0,'993'87'0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14.9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0 165,'1134'0,"-1104"0,1 2,-1 0,0 2,54 15,-32-4,0-3,1-1,0-3,106 2,213-12,-355 1,0-1,0 0,20-6,-17 3,39-3,68 7,-81 3,1-3,78-11,69-21,-1 5,-34-11,-76 17,-4-1,-52 14,1 1,1 1,29-3,20-3,-54 7,39-3,-41 8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21.2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0 138,'38'2,"0"1,63 14,-7 0,469 25,5-39,-450-4,59 15,-7 0,-114-13,1-2,-1-2,0-3,93-21,-73 10,-53 14,0-2,36-13,-27 8,0 1,0 2,55-6,-51 9,1-2,60-18,-54 9,130-41,-142 49,0 0,1 2,54-1,-86 6,19-1,1 2,20 3,-33-3,1 1,-1 0,0 0,0 1,0 0,0 0,0 1,9 6,20 16,-4-2,39 20,-59-38,1 0,0 0,-1-1,2-1,-1-1,0 1,15 0,22-1,58-4,-101 1,17-1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4:50.95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2,'84'0,"35"-1,160 18,-173-7,178-7,-145-5,408 2,-524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1.87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0,'205'11,"-57"-1,75-4,141 7,-256-5,144 31,114 59,-125-31,-200-58,1-1,84 3,88-14,-80 0,-72 0,110-21,17-2,-128 19,-1-2,0-3,-1-2,-1-3,95-41,-142 53,0 1,1 0,-1 1,1 1,0 0,0 0,0 1,0 1,0 0,0 0,19 4,-8 2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1-22T23:25:43.92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2,'331'-1,"359"3,-591 5,133 27,-140-17,166 7,173-25,-415-1,0 0,0 0,0-2,0 0,-1 0,1-2,26-13,21-7,-39 18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8548A-267F-080C-0725-BFF4D748B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20D1A2-DF11-8047-7F64-E67EFC3EA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FEB4BE-DBE1-965F-96C9-C909E2638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CA7CD0-7619-B5DF-D60B-80984DCAF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013510-B4BF-B4AF-4B6C-239C1CF09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160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886A3-16C3-A566-4685-109B553D4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7F714-A9DA-5334-9856-46FEAF41C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3CF61E-9A87-2F4D-EAA3-C22E6659A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ACF58-E222-4A12-34A7-43F4B607B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58935-5FEF-2585-4AC1-D7FF7C66F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493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4B578-35EB-2016-C28E-C5EF34FFB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EF140B-B7A9-6F2B-263B-6F794555C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3277E-3A79-CBA9-4B13-EAE440216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88FEE-99B0-6938-C88D-248DA02E1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88CAF-DE23-F634-855D-54C9F45A7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306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0C588-590B-311F-94A4-588001EE1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D6F89-7C9A-9DC5-A518-AA13627B6F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C4028-CF9A-459A-8504-619E84917B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634E5E-2AE3-A493-8832-034DB12F4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593A97-30BC-BFBE-A92B-EC606E583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2914CD-7DC0-AE1E-AC11-F46AEE4C3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530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28FB3-2708-3A83-5C50-99778590F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C9754-A893-EBF2-7F04-BE69BFA14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8B7B3E-F530-54B8-6E1E-34F5FBEEB7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F8A7FD-E851-8A75-C742-93F508BC65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C89DC1-0AC1-EEB1-A1A1-58A9B695C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C084F6-8837-A1B0-AA04-360A97F4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87108-0437-D8AC-296A-E12B93522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072D98-1039-113F-9E4A-678C1C14E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872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EF399-25E8-B7BD-58E1-29E29C484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10056E-FFA5-7B3E-5A76-A860955A4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F4CACF-96BF-F97B-A464-EEFE9C20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1DC9E0-39C7-9029-03DE-807148068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55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9EE78D-1243-23E6-2A25-2C3939E79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F8ABDA-3A16-92E5-9592-1AF46DAB0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A8489-49F2-8FE3-C03C-71869ACD3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86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A8E95-96D1-BC11-7B7E-F1B8389B6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24B1B-EC4A-097B-D305-036CD018B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1E4618-2E24-4AE9-038A-106F552F3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B860D7-88C2-84B6-2519-CB67ABFFA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9184FE-4466-D9E2-E9DF-481BC168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88EFAB-5BBF-8355-DB98-A43A50A84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88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1597B-3D38-A549-1A11-D30C6634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FFCDA2-34B1-DAE2-6133-0BBF1026CB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C2F60E-F757-955B-DC33-D92BCF8380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D2D3B9-D1C4-EA8A-AF10-815D61986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F390C-E6AE-044C-11B4-859EC366B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9B55C-E000-B9DA-35BA-3AAC9241E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175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F38BB-C856-5340-5EA2-C93A4AD29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904856-9498-FF19-8FE1-8792BC72CC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6DDAB1-78E3-D00C-0B4E-DF8D9F5A9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A2918-298D-3BEB-9589-0EA89E3B6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6F5E10-48D3-0A4E-BD63-9A474DFF7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238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E323BC-2911-C3BF-8201-9E51FF99EC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7C49AF-CDCC-FA46-C3C2-4E5986CF6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9B7CB-1F7D-64C9-EED3-AC3FB4E1C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C6B42-F660-FA54-48C3-A89AA0631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C49DB-9B02-86B5-6EC4-7D010A641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1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F78136-C375-6C43-F3E1-B236BBC8A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7F714-4DF4-5CA0-CB8C-C0739220E4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0833E-0485-A164-7B4F-C96F210F36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AF0E3-567E-4A7C-8F56-28A814E2675A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8F56E-AB37-AB22-B6BC-8D6A06895A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D03DC-CA68-370E-976E-3CDA4F05FC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428B24-4DB3-4C53-9B37-3024D282B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69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customXml" Target="../ink/ink6.xml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0" Type="http://schemas.openxmlformats.org/officeDocument/2006/relationships/image" Target="../media/image18.png"/><Relationship Id="rId4" Type="http://schemas.openxmlformats.org/officeDocument/2006/relationships/image" Target="../media/image150.png"/><Relationship Id="rId9" Type="http://schemas.openxmlformats.org/officeDocument/2006/relationships/customXml" Target="../ink/ink4.xml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customXml" Target="../ink/ink12.xml"/><Relationship Id="rId3" Type="http://schemas.openxmlformats.org/officeDocument/2006/relationships/customXml" Target="../ink/ink7.xml"/><Relationship Id="rId7" Type="http://schemas.openxmlformats.org/officeDocument/2006/relationships/customXml" Target="../ink/ink9.xml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customXml" Target="../ink/ink11.xml"/><Relationship Id="rId5" Type="http://schemas.openxmlformats.org/officeDocument/2006/relationships/customXml" Target="../ink/ink8.xml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customXml" Target="../ink/ink10.xml"/><Relationship Id="rId1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customXml" Target="../ink/ink18.xml"/><Relationship Id="rId3" Type="http://schemas.openxmlformats.org/officeDocument/2006/relationships/customXml" Target="../ink/ink13.xml"/><Relationship Id="rId7" Type="http://schemas.openxmlformats.org/officeDocument/2006/relationships/customXml" Target="../ink/ink15.xml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customXml" Target="../ink/ink17.xml"/><Relationship Id="rId5" Type="http://schemas.openxmlformats.org/officeDocument/2006/relationships/customXml" Target="../ink/ink14.xml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customXml" Target="../ink/ink16.xml"/><Relationship Id="rId1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customXml" Target="../ink/ink24.xml"/><Relationship Id="rId3" Type="http://schemas.openxmlformats.org/officeDocument/2006/relationships/customXml" Target="../ink/ink19.xml"/><Relationship Id="rId7" Type="http://schemas.openxmlformats.org/officeDocument/2006/relationships/customXml" Target="../ink/ink21.xml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customXml" Target="../ink/ink23.xml"/><Relationship Id="rId5" Type="http://schemas.openxmlformats.org/officeDocument/2006/relationships/customXml" Target="../ink/ink20.xml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customXml" Target="../ink/ink22.xml"/><Relationship Id="rId1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customXml" Target="../ink/ink30.xml"/><Relationship Id="rId3" Type="http://schemas.openxmlformats.org/officeDocument/2006/relationships/customXml" Target="../ink/ink25.xml"/><Relationship Id="rId7" Type="http://schemas.openxmlformats.org/officeDocument/2006/relationships/customXml" Target="../ink/ink27.xml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customXml" Target="../ink/ink29.xml"/><Relationship Id="rId5" Type="http://schemas.openxmlformats.org/officeDocument/2006/relationships/customXml" Target="../ink/ink26.xml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customXml" Target="../ink/ink28.xml"/><Relationship Id="rId1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customXml" Target="../ink/ink36.xml"/><Relationship Id="rId3" Type="http://schemas.openxmlformats.org/officeDocument/2006/relationships/customXml" Target="../ink/ink31.xml"/><Relationship Id="rId7" Type="http://schemas.openxmlformats.org/officeDocument/2006/relationships/customXml" Target="../ink/ink33.xml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customXml" Target="../ink/ink35.xml"/><Relationship Id="rId5" Type="http://schemas.openxmlformats.org/officeDocument/2006/relationships/customXml" Target="../ink/ink32.xml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customXml" Target="../ink/ink34.xml"/><Relationship Id="rId1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DD94FF-EE6D-E197-98BD-DC0D21C1E0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artoon characters on a stage">
            <a:extLst>
              <a:ext uri="{FF2B5EF4-FFF2-40B4-BE49-F238E27FC236}">
                <a16:creationId xmlns:a16="http://schemas.microsoft.com/office/drawing/2014/main" id="{E7DE5CBD-BE80-95AD-E6B2-AD8A644AAF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019" r="552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7170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85A6F-1D18-9553-F013-B19C981C5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oster with hands giving thumbs up&#10;&#10;AI-generated content may be incorrect.">
            <a:extLst>
              <a:ext uri="{FF2B5EF4-FFF2-40B4-BE49-F238E27FC236}">
                <a16:creationId xmlns:a16="http://schemas.microsoft.com/office/drawing/2014/main" id="{856363AA-5821-ED92-5AF1-9DDD51811E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525" y="43784"/>
            <a:ext cx="3204812" cy="3385216"/>
          </a:xfrm>
          <a:prstGeom prst="rect">
            <a:avLst/>
          </a:prstGeom>
        </p:spPr>
      </p:pic>
      <p:pic>
        <p:nvPicPr>
          <p:cNvPr id="9" name="Picture 8" descr="A poster with hands giving thumbs up&#10;&#10;AI-generated content may be incorrect.">
            <a:extLst>
              <a:ext uri="{FF2B5EF4-FFF2-40B4-BE49-F238E27FC236}">
                <a16:creationId xmlns:a16="http://schemas.microsoft.com/office/drawing/2014/main" id="{C59BCD2A-4D2A-A73B-91EC-D633B9C0E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03" y="43783"/>
            <a:ext cx="3200662" cy="3385215"/>
          </a:xfrm>
          <a:prstGeom prst="rect">
            <a:avLst/>
          </a:prstGeom>
        </p:spPr>
      </p:pic>
      <p:pic>
        <p:nvPicPr>
          <p:cNvPr id="13" name="Picture 12" descr="A poster for a rock star&#10;&#10;AI-generated content may be incorrect.">
            <a:extLst>
              <a:ext uri="{FF2B5EF4-FFF2-40B4-BE49-F238E27FC236}">
                <a16:creationId xmlns:a16="http://schemas.microsoft.com/office/drawing/2014/main" id="{979D071F-BD5D-D0AE-D23F-00E0FD061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018" y="3572747"/>
            <a:ext cx="3204812" cy="3241469"/>
          </a:xfrm>
          <a:prstGeom prst="rect">
            <a:avLst/>
          </a:prstGeom>
        </p:spPr>
      </p:pic>
      <p:pic>
        <p:nvPicPr>
          <p:cNvPr id="17" name="Picture 16" descr="A poster of a rock star&#10;&#10;AI-generated content may be incorrect.">
            <a:extLst>
              <a:ext uri="{FF2B5EF4-FFF2-40B4-BE49-F238E27FC236}">
                <a16:creationId xmlns:a16="http://schemas.microsoft.com/office/drawing/2014/main" id="{1C0F591B-069A-9544-5BA3-424E234226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8160" y="3572747"/>
            <a:ext cx="3199372" cy="3241469"/>
          </a:xfrm>
          <a:prstGeom prst="rect">
            <a:avLst/>
          </a:prstGeom>
        </p:spPr>
      </p:pic>
      <p:pic>
        <p:nvPicPr>
          <p:cNvPr id="18" name="Picture 17" descr="A poster with hands and thumbs up&#10;&#10;AI-generated content may be incorrect.">
            <a:extLst>
              <a:ext uri="{FF2B5EF4-FFF2-40B4-BE49-F238E27FC236}">
                <a16:creationId xmlns:a16="http://schemas.microsoft.com/office/drawing/2014/main" id="{52EA985C-BAE4-442B-DBC4-96F1B68AA8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031" y="43782"/>
            <a:ext cx="3146111" cy="338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936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38488-1DE1-6159-A93D-B181D1AFB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card with a guitar and text&#10;&#10;AI-generated content may be incorrect.">
            <a:extLst>
              <a:ext uri="{FF2B5EF4-FFF2-40B4-BE49-F238E27FC236}">
                <a16:creationId xmlns:a16="http://schemas.microsoft.com/office/drawing/2014/main" id="{9089B7A2-86D4-FF60-F86F-7907F977F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5206" y="3183398"/>
            <a:ext cx="2688102" cy="2785523"/>
          </a:xfrm>
          <a:prstGeom prst="rect">
            <a:avLst/>
          </a:prstGeom>
        </p:spPr>
      </p:pic>
      <p:pic>
        <p:nvPicPr>
          <p:cNvPr id="5" name="Picture 4" descr="A poster of a guitar&#10;&#10;AI-generated content may be incorrect.">
            <a:extLst>
              <a:ext uri="{FF2B5EF4-FFF2-40B4-BE49-F238E27FC236}">
                <a16:creationId xmlns:a16="http://schemas.microsoft.com/office/drawing/2014/main" id="{6DA2F8E2-99B6-6354-8569-7B5E35A216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9105" y="201971"/>
            <a:ext cx="2740304" cy="2785523"/>
          </a:xfrm>
          <a:prstGeom prst="rect">
            <a:avLst/>
          </a:prstGeom>
        </p:spPr>
      </p:pic>
      <p:pic>
        <p:nvPicPr>
          <p:cNvPr id="7" name="Picture 6" descr="A poster of a music concert&#10;&#10;AI-generated content may be incorrect.">
            <a:extLst>
              <a:ext uri="{FF2B5EF4-FFF2-40B4-BE49-F238E27FC236}">
                <a16:creationId xmlns:a16="http://schemas.microsoft.com/office/drawing/2014/main" id="{FBB02EB6-221A-8717-4C20-0914735ED7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581" y="195021"/>
            <a:ext cx="2725021" cy="2792473"/>
          </a:xfrm>
          <a:prstGeom prst="rect">
            <a:avLst/>
          </a:prstGeom>
        </p:spPr>
      </p:pic>
      <p:pic>
        <p:nvPicPr>
          <p:cNvPr id="11" name="Picture 10" descr="A purple and blue card with a guitar and text&#10;&#10;AI-generated content may be incorrect.">
            <a:extLst>
              <a:ext uri="{FF2B5EF4-FFF2-40B4-BE49-F238E27FC236}">
                <a16:creationId xmlns:a16="http://schemas.microsoft.com/office/drawing/2014/main" id="{AD74FFE1-3726-E4DD-378B-660A1C6115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5068" y="192015"/>
            <a:ext cx="2724584" cy="2792473"/>
          </a:xfrm>
          <a:prstGeom prst="rect">
            <a:avLst/>
          </a:prstGeom>
        </p:spPr>
      </p:pic>
      <p:pic>
        <p:nvPicPr>
          <p:cNvPr id="13" name="Picture 12" descr="A poster for a concert&#10;&#10;AI-generated content may be incorrect.">
            <a:extLst>
              <a:ext uri="{FF2B5EF4-FFF2-40B4-BE49-F238E27FC236}">
                <a16:creationId xmlns:a16="http://schemas.microsoft.com/office/drawing/2014/main" id="{6178A56B-BEF4-6753-BCDF-1C3B619C3E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017" y="3171559"/>
            <a:ext cx="2724585" cy="2797362"/>
          </a:xfrm>
          <a:prstGeom prst="rect">
            <a:avLst/>
          </a:prstGeom>
        </p:spPr>
      </p:pic>
      <p:pic>
        <p:nvPicPr>
          <p:cNvPr id="15" name="Picture 14" descr="A poster of a concert ticket&#10;&#10;AI-generated content may be incorrect.">
            <a:extLst>
              <a:ext uri="{FF2B5EF4-FFF2-40B4-BE49-F238E27FC236}">
                <a16:creationId xmlns:a16="http://schemas.microsoft.com/office/drawing/2014/main" id="{8A6D0E46-7C4F-D216-1F4B-2EC67D00D0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9912" y="201971"/>
            <a:ext cx="2704653" cy="2785523"/>
          </a:xfrm>
          <a:prstGeom prst="rect">
            <a:avLst/>
          </a:prstGeom>
        </p:spPr>
      </p:pic>
      <p:pic>
        <p:nvPicPr>
          <p:cNvPr id="16" name="Picture 15" descr="A red and purple card with a guitar and text&#10;&#10;AI-generated content may be incorrect.">
            <a:extLst>
              <a:ext uri="{FF2B5EF4-FFF2-40B4-BE49-F238E27FC236}">
                <a16:creationId xmlns:a16="http://schemas.microsoft.com/office/drawing/2014/main" id="{E2B61706-466C-0306-FEA5-66BE4B4072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9912" y="3183398"/>
            <a:ext cx="2763387" cy="2785523"/>
          </a:xfrm>
          <a:prstGeom prst="rect">
            <a:avLst/>
          </a:prstGeom>
        </p:spPr>
      </p:pic>
      <p:pic>
        <p:nvPicPr>
          <p:cNvPr id="17" name="Picture 16" descr="A pink and purple poster with a guitar&#10;&#10;AI-generated content may be incorrect.">
            <a:extLst>
              <a:ext uri="{FF2B5EF4-FFF2-40B4-BE49-F238E27FC236}">
                <a16:creationId xmlns:a16="http://schemas.microsoft.com/office/drawing/2014/main" id="{54558FD4-DEAA-FBFC-698A-4A18BA3593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89903" y="3183398"/>
            <a:ext cx="2727117" cy="2785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6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15544-5D6F-25C0-372A-D826BA6BA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BF3A6BF-0F7B-3C52-D37E-D5F8EE667662}"/>
              </a:ext>
            </a:extLst>
          </p:cNvPr>
          <p:cNvSpPr txBox="1"/>
          <p:nvPr/>
        </p:nvSpPr>
        <p:spPr>
          <a:xfrm>
            <a:off x="246992" y="136635"/>
            <a:ext cx="1055866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Winners for Friday 23.1.26</a:t>
            </a:r>
          </a:p>
          <a:p>
            <a:endParaRPr lang="en-GB" sz="4400" b="1" dirty="0"/>
          </a:p>
          <a:p>
            <a:r>
              <a:rPr lang="en-GB" sz="4400" b="1" dirty="0"/>
              <a:t>Highest percentage (%) players.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D0674B-F4EF-3E27-F6B8-1B9D91862CD1}"/>
              </a:ext>
            </a:extLst>
          </p:cNvPr>
          <p:cNvSpPr txBox="1"/>
          <p:nvPr/>
        </p:nvSpPr>
        <p:spPr>
          <a:xfrm>
            <a:off x="246993" y="2781055"/>
            <a:ext cx="11698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/>
              <a:t>The class with the most players active is… </a:t>
            </a:r>
          </a:p>
        </p:txBody>
      </p:sp>
    </p:spTree>
    <p:extLst>
      <p:ext uri="{BB962C8B-B14F-4D97-AF65-F5344CB8AC3E}">
        <p14:creationId xmlns:p14="http://schemas.microsoft.com/office/powerpoint/2010/main" val="2987651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EE4D7EE1-23EA-B4E0-0340-3AFD3E449C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949583"/>
            <a:ext cx="11669677" cy="41479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942B7D8-3199-26E0-736D-5828004EB908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23.1.26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90A6B705-2B01-1DE2-41C7-941201824B1C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90A6B705-2B01-1DE2-41C7-941201824B1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31806" y="247750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C42313DE-839F-5E5A-32A7-86E77ABA224D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C42313DE-839F-5E5A-32A7-86E77ABA224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FF9D724-4D8B-6E8A-4454-9424A7DF2556}"/>
                  </a:ext>
                </a:extLst>
              </p14:cNvPr>
              <p14:cNvContentPartPr/>
              <p14:nvPr/>
            </p14:nvContentPartPr>
            <p14:xfrm>
              <a:off x="5417489" y="1906788"/>
              <a:ext cx="1356840" cy="90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FF9D724-4D8B-6E8A-4454-9424A7DF255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63489" y="1798788"/>
                <a:ext cx="1464480" cy="30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C69D0BA7-8042-B7DF-D62D-674001F40CB5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C69D0BA7-8042-B7DF-D62D-674001F40CB5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79129" y="3067428"/>
                <a:ext cx="677160" cy="22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F6651826-567A-3753-A505-646F74B55AE5}"/>
                  </a:ext>
                </a:extLst>
              </p14:cNvPr>
              <p14:cNvContentPartPr/>
              <p14:nvPr/>
            </p14:nvContentPartPr>
            <p14:xfrm>
              <a:off x="7039649" y="1828668"/>
              <a:ext cx="1267920" cy="10080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F6651826-567A-3753-A505-646F74B55AE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985649" y="1720668"/>
                <a:ext cx="1375560" cy="31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3382F1E-14AC-8C50-E854-A8CCA24AFCE4}"/>
                  </a:ext>
                </a:extLst>
              </p14:cNvPr>
              <p14:cNvContentPartPr/>
              <p14:nvPr/>
            </p14:nvContentPartPr>
            <p14:xfrm>
              <a:off x="7226849" y="2103348"/>
              <a:ext cx="854280" cy="309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3382F1E-14AC-8C50-E854-A8CCA24AFCE4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72849" y="1995708"/>
                <a:ext cx="961920" cy="246600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Rectangle 15">
            <a:extLst>
              <a:ext uri="{FF2B5EF4-FFF2-40B4-BE49-F238E27FC236}">
                <a16:creationId xmlns:a16="http://schemas.microsoft.com/office/drawing/2014/main" id="{4C3657E5-951C-2D85-3F77-4B82509075FA}"/>
              </a:ext>
            </a:extLst>
          </p:cNvPr>
          <p:cNvSpPr/>
          <p:nvPr/>
        </p:nvSpPr>
        <p:spPr>
          <a:xfrm>
            <a:off x="319723" y="2393806"/>
            <a:ext cx="11524215" cy="27202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297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0453A-92A1-DAEE-0E47-482724396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05C9AFDE-3E78-581B-117D-6CDBF27BB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949583"/>
            <a:ext cx="11669677" cy="41479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A309DC-232A-7023-DFC0-7A3BABDBA4DD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23.1.26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A843E851-83C3-ED11-3AAA-B7678A70CA3A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A843E851-83C3-ED11-3AAA-B7678A70CA3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0F9D75D-CFE5-7634-9DB7-8763F176526A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0F9D75D-CFE5-7634-9DB7-8763F176526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75FBB86E-FE9A-1606-53FE-EC2648D43009}"/>
                  </a:ext>
                </a:extLst>
              </p14:cNvPr>
              <p14:cNvContentPartPr/>
              <p14:nvPr/>
            </p14:nvContentPartPr>
            <p14:xfrm>
              <a:off x="5417489" y="1906788"/>
              <a:ext cx="1356840" cy="903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75FBB86E-FE9A-1606-53FE-EC2648D4300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63503" y="1798788"/>
                <a:ext cx="1464451" cy="30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2D7AC0BF-10A2-B934-D15E-0019E9EE1456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2D7AC0BF-10A2-B934-D15E-0019E9EE1456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6762F7F6-2466-B45F-AEA3-DBF3C10B0485}"/>
                  </a:ext>
                </a:extLst>
              </p14:cNvPr>
              <p14:cNvContentPartPr/>
              <p14:nvPr/>
            </p14:nvContentPartPr>
            <p14:xfrm>
              <a:off x="7039649" y="1828668"/>
              <a:ext cx="1267920" cy="1008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6762F7F6-2466-B45F-AEA3-DBF3C10B048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985649" y="1721052"/>
                <a:ext cx="1375560" cy="31567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3C1B6C42-0426-7ECB-6BB3-88DFC7118400}"/>
                  </a:ext>
                </a:extLst>
              </p14:cNvPr>
              <p14:cNvContentPartPr/>
              <p14:nvPr/>
            </p14:nvContentPartPr>
            <p14:xfrm>
              <a:off x="7226849" y="2103348"/>
              <a:ext cx="854280" cy="3096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3C1B6C42-0426-7ECB-6BB3-88DFC7118400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72872" y="1994077"/>
                <a:ext cx="961875" cy="249137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Rectangle 15">
            <a:extLst>
              <a:ext uri="{FF2B5EF4-FFF2-40B4-BE49-F238E27FC236}">
                <a16:creationId xmlns:a16="http://schemas.microsoft.com/office/drawing/2014/main" id="{D1C34314-003C-9D20-BB29-F3B1906E6881}"/>
              </a:ext>
            </a:extLst>
          </p:cNvPr>
          <p:cNvSpPr/>
          <p:nvPr/>
        </p:nvSpPr>
        <p:spPr>
          <a:xfrm>
            <a:off x="333801" y="1828668"/>
            <a:ext cx="11524215" cy="27202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412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2BC9C-D28B-B31F-6FA9-CF8E2B2179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1DBD98DA-3E62-66F9-CA03-1CBD89DEB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949583"/>
            <a:ext cx="11669677" cy="41479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E10572-CF9D-8B93-3AA9-4FE4252B1079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23.1.26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7D8EC81D-33DD-27EB-22CB-C7F37523787A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7D8EC81D-33DD-27EB-22CB-C7F37523787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DF76377B-1A83-DE65-BF55-5265C2546A7D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F76377B-1A83-DE65-BF55-5265C2546A7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35D1BC4D-501B-08A5-96B4-D6E31DA43A54}"/>
                  </a:ext>
                </a:extLst>
              </p14:cNvPr>
              <p14:cNvContentPartPr/>
              <p14:nvPr/>
            </p14:nvContentPartPr>
            <p14:xfrm>
              <a:off x="5417489" y="1906788"/>
              <a:ext cx="1356840" cy="903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35D1BC4D-501B-08A5-96B4-D6E31DA43A5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63503" y="1798788"/>
                <a:ext cx="1464451" cy="30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2366F725-37C6-571F-6B8B-F1E0962F9F52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2366F725-37C6-571F-6B8B-F1E0962F9F5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137CC815-88B5-C999-74BA-49069A8B5D2F}"/>
                  </a:ext>
                </a:extLst>
              </p14:cNvPr>
              <p14:cNvContentPartPr/>
              <p14:nvPr/>
            </p14:nvContentPartPr>
            <p14:xfrm>
              <a:off x="7039649" y="1828668"/>
              <a:ext cx="1267920" cy="1008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137CC815-88B5-C999-74BA-49069A8B5D2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985649" y="1721052"/>
                <a:ext cx="1375560" cy="31567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DBE1978-9FE7-577E-8E03-A666D6490192}"/>
                  </a:ext>
                </a:extLst>
              </p14:cNvPr>
              <p14:cNvContentPartPr/>
              <p14:nvPr/>
            </p14:nvContentPartPr>
            <p14:xfrm>
              <a:off x="7226849" y="2103348"/>
              <a:ext cx="854280" cy="3096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DBE1978-9FE7-577E-8E03-A666D6490192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72872" y="1994077"/>
                <a:ext cx="961875" cy="249137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Rectangle 15">
            <a:extLst>
              <a:ext uri="{FF2B5EF4-FFF2-40B4-BE49-F238E27FC236}">
                <a16:creationId xmlns:a16="http://schemas.microsoft.com/office/drawing/2014/main" id="{C81FD44E-B265-7C68-C46B-0744B46DA6D5}"/>
              </a:ext>
            </a:extLst>
          </p:cNvPr>
          <p:cNvSpPr/>
          <p:nvPr/>
        </p:nvSpPr>
        <p:spPr>
          <a:xfrm>
            <a:off x="333801" y="1375711"/>
            <a:ext cx="11524215" cy="27202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343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B5CAF-55C9-1AB2-4313-D1E888236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9B3F11BE-40C6-8E2A-824A-50CE50190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949583"/>
            <a:ext cx="11669677" cy="41479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3145987-24F9-79BB-5143-A2AB9C0F4B4D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23.1.26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5F2FE66-508F-5152-7BA8-1B4FB1C669E6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5F2FE66-508F-5152-7BA8-1B4FB1C669E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60075288-0611-82E0-BE70-BE60F4A54355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60075288-0611-82E0-BE70-BE60F4A54355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46D07C5-A242-0BC4-BF0B-BAC1C14647F0}"/>
                  </a:ext>
                </a:extLst>
              </p14:cNvPr>
              <p14:cNvContentPartPr/>
              <p14:nvPr/>
            </p14:nvContentPartPr>
            <p14:xfrm>
              <a:off x="5417489" y="1906788"/>
              <a:ext cx="1356840" cy="903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46D07C5-A242-0BC4-BF0B-BAC1C14647F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63503" y="1798788"/>
                <a:ext cx="1464451" cy="30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76369F3F-0AAD-B980-3123-E7A17F300592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76369F3F-0AAD-B980-3123-E7A17F30059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BFA0B037-404F-41D2-34BD-1C583F794B07}"/>
                  </a:ext>
                </a:extLst>
              </p14:cNvPr>
              <p14:cNvContentPartPr/>
              <p14:nvPr/>
            </p14:nvContentPartPr>
            <p14:xfrm>
              <a:off x="7039649" y="1828668"/>
              <a:ext cx="1267920" cy="1008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BFA0B037-404F-41D2-34BD-1C583F794B07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985649" y="1721052"/>
                <a:ext cx="1375560" cy="31567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140D3E42-E840-7FDF-2325-7E53DEE05D9C}"/>
                  </a:ext>
                </a:extLst>
              </p14:cNvPr>
              <p14:cNvContentPartPr/>
              <p14:nvPr/>
            </p14:nvContentPartPr>
            <p14:xfrm>
              <a:off x="7226849" y="2103348"/>
              <a:ext cx="854280" cy="3096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140D3E42-E840-7FDF-2325-7E53DEE05D9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72872" y="1994077"/>
                <a:ext cx="961875" cy="249137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Rectangle 15">
            <a:extLst>
              <a:ext uri="{FF2B5EF4-FFF2-40B4-BE49-F238E27FC236}">
                <a16:creationId xmlns:a16="http://schemas.microsoft.com/office/drawing/2014/main" id="{F433EEDA-F667-A9F6-2CC8-D79428C02AB8}"/>
              </a:ext>
            </a:extLst>
          </p:cNvPr>
          <p:cNvSpPr/>
          <p:nvPr/>
        </p:nvSpPr>
        <p:spPr>
          <a:xfrm>
            <a:off x="302258" y="774196"/>
            <a:ext cx="11524215" cy="27202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933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330A4B-2B0A-117A-8F6F-AB78B9062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AB404F3A-08D3-779A-5D5F-AD5AACD1AC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949583"/>
            <a:ext cx="11669677" cy="41479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A51BE0-216D-0165-0914-53F62A749E01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23.1.26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261B6BC6-0CD8-2838-43F0-8A5C44BA1779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261B6BC6-0CD8-2838-43F0-8A5C44BA177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CA41735-0C9D-F2D5-1564-304259CFD8D1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CA41735-0C9D-F2D5-1564-304259CFD8D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1B9DCE14-2E92-FBAF-2A21-D94AE24680B0}"/>
                  </a:ext>
                </a:extLst>
              </p14:cNvPr>
              <p14:cNvContentPartPr/>
              <p14:nvPr/>
            </p14:nvContentPartPr>
            <p14:xfrm>
              <a:off x="5417489" y="1906788"/>
              <a:ext cx="1356840" cy="903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1B9DCE14-2E92-FBAF-2A21-D94AE24680B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63503" y="1798788"/>
                <a:ext cx="1464451" cy="30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393CD646-7E4B-7ADD-18C1-8EF47F8C09BE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393CD646-7E4B-7ADD-18C1-8EF47F8C09BE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AE1F3AC3-7FA3-1373-EC51-EDBDFA91CC27}"/>
                  </a:ext>
                </a:extLst>
              </p14:cNvPr>
              <p14:cNvContentPartPr/>
              <p14:nvPr/>
            </p14:nvContentPartPr>
            <p14:xfrm>
              <a:off x="7039649" y="1828668"/>
              <a:ext cx="1267920" cy="1008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E1F3AC3-7FA3-1373-EC51-EDBDFA91CC27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985649" y="1721052"/>
                <a:ext cx="1375560" cy="31567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C822D2A3-5727-3333-AA36-54A6A7CCFB3B}"/>
                  </a:ext>
                </a:extLst>
              </p14:cNvPr>
              <p14:cNvContentPartPr/>
              <p14:nvPr/>
            </p14:nvContentPartPr>
            <p14:xfrm>
              <a:off x="7226849" y="2103348"/>
              <a:ext cx="854280" cy="3096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C822D2A3-5727-3333-AA36-54A6A7CCFB3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72872" y="1994077"/>
                <a:ext cx="961875" cy="249137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Rectangle 15">
            <a:extLst>
              <a:ext uri="{FF2B5EF4-FFF2-40B4-BE49-F238E27FC236}">
                <a16:creationId xmlns:a16="http://schemas.microsoft.com/office/drawing/2014/main" id="{26EE48F4-9C59-4B22-37A6-D4A13408A36A}"/>
              </a:ext>
            </a:extLst>
          </p:cNvPr>
          <p:cNvSpPr/>
          <p:nvPr/>
        </p:nvSpPr>
        <p:spPr>
          <a:xfrm>
            <a:off x="333801" y="3418053"/>
            <a:ext cx="11524215" cy="272022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272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21DD9-BFF2-2798-DBE6-04AD228B5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game&#10;&#10;AI-generated content may be incorrect.">
            <a:extLst>
              <a:ext uri="{FF2B5EF4-FFF2-40B4-BE49-F238E27FC236}">
                <a16:creationId xmlns:a16="http://schemas.microsoft.com/office/drawing/2014/main" id="{DC75E06D-5A41-DC7C-8C15-64987628C1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3" y="949583"/>
            <a:ext cx="11669677" cy="41479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BB92C1-4E0D-5EF9-46F1-BF4EFFC9A0E6}"/>
              </a:ext>
            </a:extLst>
          </p:cNvPr>
          <p:cNvSpPr txBox="1"/>
          <p:nvPr/>
        </p:nvSpPr>
        <p:spPr>
          <a:xfrm>
            <a:off x="246993" y="136635"/>
            <a:ext cx="2196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23.1.26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7F91DAF1-B2C9-B938-C93A-6DD5E895E8ED}"/>
                  </a:ext>
                </a:extLst>
              </p14:cNvPr>
              <p14:cNvContentPartPr/>
              <p14:nvPr/>
            </p14:nvContentPartPr>
            <p14:xfrm>
              <a:off x="5885446" y="2585148"/>
              <a:ext cx="357840" cy="3168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7F91DAF1-B2C9-B938-C93A-6DD5E895E8E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831446" y="2477148"/>
                <a:ext cx="465480" cy="24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4225F03B-A2A2-EEBC-59EA-313891C54F76}"/>
                  </a:ext>
                </a:extLst>
              </p14:cNvPr>
              <p14:cNvContentPartPr/>
              <p14:nvPr/>
            </p14:nvContentPartPr>
            <p14:xfrm>
              <a:off x="530849" y="2556228"/>
              <a:ext cx="1306800" cy="8964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4225F03B-A2A2-EEBC-59EA-313891C54F7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6849" y="2448228"/>
                <a:ext cx="1414440" cy="30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3746754A-63C5-EAAC-9D47-691021DD8E00}"/>
                  </a:ext>
                </a:extLst>
              </p14:cNvPr>
              <p14:cNvContentPartPr/>
              <p14:nvPr/>
            </p14:nvContentPartPr>
            <p14:xfrm>
              <a:off x="5417489" y="1906788"/>
              <a:ext cx="1356840" cy="903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3746754A-63C5-EAAC-9D47-691021DD8E0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363503" y="1798788"/>
                <a:ext cx="1464451" cy="30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BBDEFB09-9ACB-DE9A-9C56-929C6E4B0591}"/>
                  </a:ext>
                </a:extLst>
              </p14:cNvPr>
              <p14:cNvContentPartPr/>
              <p14:nvPr/>
            </p14:nvContentPartPr>
            <p14:xfrm>
              <a:off x="7433129" y="3175068"/>
              <a:ext cx="569520" cy="1116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BBDEFB09-9ACB-DE9A-9C56-929C6E4B0591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379129" y="3067068"/>
                <a:ext cx="677160" cy="22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FF733968-B981-2A4A-518A-F0013F6957DC}"/>
                  </a:ext>
                </a:extLst>
              </p14:cNvPr>
              <p14:cNvContentPartPr/>
              <p14:nvPr/>
            </p14:nvContentPartPr>
            <p14:xfrm>
              <a:off x="7039649" y="1828668"/>
              <a:ext cx="1267920" cy="1008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FF733968-B981-2A4A-518A-F0013F6957DC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985649" y="1721052"/>
                <a:ext cx="1375560" cy="31567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54453F6A-81BF-BC96-F5D3-D1BADE062D13}"/>
                  </a:ext>
                </a:extLst>
              </p14:cNvPr>
              <p14:cNvContentPartPr/>
              <p14:nvPr/>
            </p14:nvContentPartPr>
            <p14:xfrm>
              <a:off x="7226849" y="2103348"/>
              <a:ext cx="854280" cy="3096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4453F6A-81BF-BC96-F5D3-D1BADE062D13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172872" y="1994077"/>
                <a:ext cx="961875" cy="24913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89049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5AF88-BE84-9611-7498-0A0E9BE16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2690A5-DCE1-1FCD-992C-F3BAFBC9657E}"/>
              </a:ext>
            </a:extLst>
          </p:cNvPr>
          <p:cNvSpPr txBox="1"/>
          <p:nvPr/>
        </p:nvSpPr>
        <p:spPr>
          <a:xfrm>
            <a:off x="246992" y="136635"/>
            <a:ext cx="105586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Next week’s competition parameters:</a:t>
            </a:r>
          </a:p>
          <a:p>
            <a:endParaRPr lang="en-GB" sz="4400" b="1" dirty="0"/>
          </a:p>
          <a:p>
            <a:endParaRPr lang="en-GB" sz="4400" b="1" dirty="0"/>
          </a:p>
          <a:p>
            <a:r>
              <a:rPr lang="en-GB" sz="4400" b="1" dirty="0"/>
              <a:t>Daily minutes per active player </a:t>
            </a:r>
          </a:p>
          <a:p>
            <a:endParaRPr lang="en-GB" sz="4400" b="1" dirty="0"/>
          </a:p>
          <a:p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2739167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34</Words>
  <Application>Microsoft Office PowerPoint</Application>
  <PresentationFormat>Widescreen</PresentationFormat>
  <Paragraphs>14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Nick Line</dc:creator>
  <cp:lastModifiedBy>Nick  Line</cp:lastModifiedBy>
  <cp:revision>25</cp:revision>
  <dcterms:created xsi:type="dcterms:W3CDTF">2026-01-22T23:22:57Z</dcterms:created>
  <dcterms:modified xsi:type="dcterms:W3CDTF">2026-01-23T08:58:53Z</dcterms:modified>
</cp:coreProperties>
</file>