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57" r:id="rId4"/>
    <p:sldId id="267" r:id="rId5"/>
    <p:sldId id="259" r:id="rId6"/>
    <p:sldId id="256" r:id="rId7"/>
    <p:sldId id="262" r:id="rId8"/>
    <p:sldId id="263" r:id="rId9"/>
    <p:sldId id="264" r:id="rId10"/>
    <p:sldId id="265" r:id="rId11"/>
    <p:sldId id="266" r:id="rId12"/>
    <p:sldId id="26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23:24:10.9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0,'993'87'0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14.9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0 165,'1134'0,"-1104"0,1 2,-1 0,0 2,54 15,-32-4,0-3,1-1,0-3,106 2,213-12,-355 1,0-1,0 0,20-6,-17 3,39-3,68 7,-81 3,1-3,78-11,69-21,-1 5,-34-11,-76 17,-4-1,-52 14,1 1,1 1,29-3,20-3,-54 7,39-3,-41 8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50.95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2,'84'0,"35"-1,160 18,-173-7,178-7,-145-5,408 2,-524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23:24:10.9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0,'993'87'0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14.9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0 165,'1134'0,"-1104"0,1 2,-1 0,0 2,54 15,-32-4,0-3,1-1,0-3,106 2,213-12,-355 1,0-1,0 0,20-6,-17 3,39-3,68 7,-81 3,1-3,78-11,69-21,-1 5,-34-11,-76 17,-4-1,-52 14,1 1,1 1,29-3,20-3,-54 7,39-3,-41 8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50.95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2,'84'0,"35"-1,160 18,-173-7,178-7,-145-5,408 2,-524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23:24:10.9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0,'993'87'0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14.9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0 165,'1134'0,"-1104"0,1 2,-1 0,0 2,54 15,-32-4,0-3,1-1,0-3,106 2,213-12,-355 1,0-1,0 0,20-6,-17 3,39-3,68 7,-81 3,1-3,78-11,69-21,-1 5,-34-11,-76 17,-4-1,-52 14,1 1,1 1,29-3,20-3,-54 7,39-3,-41 8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50.95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2,'84'0,"35"-1,160 18,-173-7,178-7,-145-5,408 2,-524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23:24:10.9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0,'993'87'0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14.9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0 165,'1134'0,"-1104"0,1 2,-1 0,0 2,54 15,-32-4,0-3,1-1,0-3,106 2,213-12,-355 1,0-1,0 0,20-6,-17 3,39-3,68 7,-81 3,1-3,78-11,69-21,-1 5,-34-11,-76 17,-4-1,-52 14,1 1,1 1,29-3,20-3,-54 7,39-3,-41 8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50.95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2,'84'0,"35"-1,160 18,-173-7,178-7,-145-5,408 2,-524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23:24:10.9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0,'993'87'0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14.9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0 165,'1134'0,"-1104"0,1 2,-1 0,0 2,54 15,-32-4,0-3,1-1,0-3,106 2,213-12,-355 1,0-1,0 0,20-6,-17 3,39-3,68 7,-81 3,1-3,78-11,69-21,-1 5,-34-11,-76 17,-4-1,-52 14,1 1,1 1,29-3,20-3,-54 7,39-3,-41 8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50.95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2,'84'0,"35"-1,160 18,-173-7,178-7,-145-5,408 2,-524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23:24:10.9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0,'993'87'0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14.9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0 165,'1134'0,"-1104"0,1 2,-1 0,0 2,54 15,-32-4,0-3,1-1,0-3,106 2,213-12,-355 1,0-1,0 0,20-6,-17 3,39-3,68 7,-81 3,1-3,78-11,69-21,-1 5,-34-11,-76 17,-4-1,-52 14,1 1,1 1,29-3,20-3,-54 7,39-3,-41 8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50.95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2,'84'0,"35"-1,160 18,-173-7,178-7,-145-5,408 2,-524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9T16:55:29.61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96,'3060'0,"-3036"-2,-1 0,1-2,-1-1,28-8,-26 5,1 2,0 1,37-3,521-19,-509 17,-48 5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9T16:55:31.78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1,'6'0,"70"0,138 16,-182-12,54-1,-60-4,1 2,-1 1,28 6,-34-3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9T16:55:33.24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1,'161'7,"202"34,-99-7,249-9,-406-18,135 26,10 1,-215-31,-8-2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9T16:52:18.20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5 100,'0'-1,"0"1,-1 0,1-1,-1 1,1 0,0-1,-1 1,1-1,0 1,0-1,-1 1,1 0,0-1,0 1,0-1,0 1,-1-1,1 1,0-1,0 1,0-1,0 1,0-1,0 1,0-1,0 1,0-1,1 1,-1-1,0 1,0-1,0 1,1-1,-1 1,0-1,0 1,1-1,-1 1,0 0,1-1,-1 1,0 0,1-1,-1 1,1 0,-1-1,1 1,-1 0,1 0,-1 0,1-1,-1 1,1 0,-1 0,1 0,-1 0,2 0,39-8,-29 7,101-22,-46 8,138-11,737 21,-455 9,-407-4,527 20,-552-14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9T16:52:20.79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0,'1275'0,"-1247"0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9T16:52:23.45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66,'32'-13,"1"3,0 0,1 3,-1 0,49-2,-74 8,115-7,138 7,-108 4,-122-3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9T16:52:36.16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67,'8'-7,"1"0,-1 1,1 0,1 0,-1 1,1 1,-1 0,1 0,1 0,-1 2,0-1,21-1,12 0,81 4,-81 1,303 1,-308-2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9T16:52:39.63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31 0,'1238'-31'0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9T16:55:42.03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0,'6523'0,"-6413"0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8548A-267F-080C-0725-BFF4D748BF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20D1A2-DF11-8047-7F64-E67EFC3EA5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FEB4BE-DBE1-965F-96C9-C909E2638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CA7CD0-7619-B5DF-D60B-80984DCAF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013510-B4BF-B4AF-4B6C-239C1CF09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160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886A3-16C3-A566-4685-109B553D4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7F714-A9DA-5334-9856-46FEAF41CC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3CF61E-9A87-2F4D-EAA3-C22E6659A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ACF58-E222-4A12-34A7-43F4B607B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58935-5FEF-2585-4AC1-D7FF7C66F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493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4B578-35EB-2016-C28E-C5EF34FFB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EF140B-B7A9-6F2B-263B-6F794555C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3277E-3A79-CBA9-4B13-EAE440216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288FEE-99B0-6938-C88D-248DA02E1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88CAF-DE23-F634-855D-54C9F45A7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306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0C588-590B-311F-94A4-588001EE1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2D6F89-7C9A-9DC5-A518-AA13627B6F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4C4028-CF9A-459A-8504-619E84917B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634E5E-2AE3-A493-8832-034DB12F4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593A97-30BC-BFBE-A92B-EC606E583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2914CD-7DC0-AE1E-AC11-F46AEE4C3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530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28FB3-2708-3A83-5C50-99778590F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5C9754-A893-EBF2-7F04-BE69BFA14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8B7B3E-F530-54B8-6E1E-34F5FBEEB7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F8A7FD-E851-8A75-C742-93F508BC65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C89DC1-0AC1-EEB1-A1A1-58A9B695CE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C084F6-8837-A1B0-AA04-360A97F47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187108-0437-D8AC-296A-E12B93522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072D98-1039-113F-9E4A-678C1C14E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872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EF399-25E8-B7BD-58E1-29E29C484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10056E-FFA5-7B3E-5A76-A860955A4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F4CACF-96BF-F97B-A464-EEFE9C205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1DC9E0-39C7-9029-03DE-807148068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55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9EE78D-1243-23E6-2A25-2C3939E79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F8ABDA-3A16-92E5-9592-1AF46DAB0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AA8489-49F2-8FE3-C03C-71869ACD3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86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A8E95-96D1-BC11-7B7E-F1B8389B6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24B1B-EC4A-097B-D305-036CD018B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1E4618-2E24-4AE9-038A-106F552F31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B860D7-88C2-84B6-2519-CB67ABFFA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9184FE-4466-D9E2-E9DF-481BC168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88EFAB-5BBF-8355-DB98-A43A50A84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88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1597B-3D38-A549-1A11-D30C66346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FFCDA2-34B1-DAE2-6133-0BBF1026CB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C2F60E-F757-955B-DC33-D92BCF8380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D2D3B9-D1C4-EA8A-AF10-815D61986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F390C-E6AE-044C-11B4-859EC366B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19B55C-E000-B9DA-35BA-3AAC9241E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175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F38BB-C856-5340-5EA2-C93A4AD29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904856-9498-FF19-8FE1-8792BC72CC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6DDAB1-78E3-D00C-0B4E-DF8D9F5A9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A2918-298D-3BEB-9589-0EA89E3B6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6F5E10-48D3-0A4E-BD63-9A474DFF7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238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E323BC-2911-C3BF-8201-9E51FF99EC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7C49AF-CDCC-FA46-C3C2-4E5986CF6E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9B7CB-1F7D-64C9-EED3-AC3FB4E1C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DC6B42-F660-FA54-48C3-A89AA0631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C49DB-9B02-86B5-6EC4-7D010A641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514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F78136-C375-6C43-F3E1-B236BBC8A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F7F714-4DF4-5CA0-CB8C-C0739220E4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0833E-0485-A164-7B4F-C96F210F36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AF0E3-567E-4A7C-8F56-28A814E2675A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A8F56E-AB37-AB22-B6BC-8D6A06895A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D03DC-CA68-370E-976E-3CDA4F05FC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698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customXml" Target="../ink/ink3.xml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0.png"/><Relationship Id="rId11" Type="http://schemas.openxmlformats.org/officeDocument/2006/relationships/image" Target="../media/image17.png"/><Relationship Id="rId5" Type="http://schemas.openxmlformats.org/officeDocument/2006/relationships/customXml" Target="../ink/ink2.xml"/><Relationship Id="rId10" Type="http://schemas.openxmlformats.org/officeDocument/2006/relationships/image" Target="../media/image18.png"/><Relationship Id="rId4" Type="http://schemas.openxmlformats.org/officeDocument/2006/relationships/image" Target="../media/image15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6.xml"/><Relationship Id="rId5" Type="http://schemas.openxmlformats.org/officeDocument/2006/relationships/image" Target="../media/image20.png"/><Relationship Id="rId4" Type="http://schemas.openxmlformats.org/officeDocument/2006/relationships/customXml" Target="../ink/ink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9.xml"/><Relationship Id="rId5" Type="http://schemas.openxmlformats.org/officeDocument/2006/relationships/image" Target="../media/image20.png"/><Relationship Id="rId4" Type="http://schemas.openxmlformats.org/officeDocument/2006/relationships/customXml" Target="../ink/ink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customXml" Target="../ink/ink10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2.xml"/><Relationship Id="rId5" Type="http://schemas.openxmlformats.org/officeDocument/2006/relationships/image" Target="../media/image20.png"/><Relationship Id="rId4" Type="http://schemas.openxmlformats.org/officeDocument/2006/relationships/customXml" Target="../ink/ink1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customXml" Target="../ink/ink13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5.xml"/><Relationship Id="rId5" Type="http://schemas.openxmlformats.org/officeDocument/2006/relationships/image" Target="../media/image20.png"/><Relationship Id="rId4" Type="http://schemas.openxmlformats.org/officeDocument/2006/relationships/customXml" Target="../ink/ink1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customXml" Target="../ink/ink21.xml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12" Type="http://schemas.openxmlformats.org/officeDocument/2006/relationships/image" Target="../media/image23.png"/><Relationship Id="rId2" Type="http://schemas.openxmlformats.org/officeDocument/2006/relationships/customXml" Target="../ink/ink16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8.xml"/><Relationship Id="rId11" Type="http://schemas.openxmlformats.org/officeDocument/2006/relationships/customXml" Target="../ink/ink20.xml"/><Relationship Id="rId5" Type="http://schemas.openxmlformats.org/officeDocument/2006/relationships/image" Target="../media/image20.png"/><Relationship Id="rId10" Type="http://schemas.openxmlformats.org/officeDocument/2006/relationships/image" Target="../media/image22.png"/><Relationship Id="rId4" Type="http://schemas.openxmlformats.org/officeDocument/2006/relationships/customXml" Target="../ink/ink17.xml"/><Relationship Id="rId9" Type="http://schemas.openxmlformats.org/officeDocument/2006/relationships/customXml" Target="../ink/ink19.xml"/><Relationship Id="rId1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customXml" Target="../ink/ink27.xml"/><Relationship Id="rId3" Type="http://schemas.openxmlformats.org/officeDocument/2006/relationships/customXml" Target="../ink/ink22.xml"/><Relationship Id="rId7" Type="http://schemas.openxmlformats.org/officeDocument/2006/relationships/customXml" Target="../ink/ink24.xml"/><Relationship Id="rId12" Type="http://schemas.openxmlformats.org/officeDocument/2006/relationships/image" Target="../media/image2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customXml" Target="../ink/ink26.xml"/><Relationship Id="rId5" Type="http://schemas.openxmlformats.org/officeDocument/2006/relationships/customXml" Target="../ink/ink23.xml"/><Relationship Id="rId10" Type="http://schemas.openxmlformats.org/officeDocument/2006/relationships/image" Target="../media/image28.png"/><Relationship Id="rId4" Type="http://schemas.openxmlformats.org/officeDocument/2006/relationships/image" Target="../media/image25.png"/><Relationship Id="rId9" Type="http://schemas.openxmlformats.org/officeDocument/2006/relationships/customXml" Target="../ink/ink25.xm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D94FF-EE6D-E197-98BD-DC0D21C1E0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artoon characters on a stage">
            <a:extLst>
              <a:ext uri="{FF2B5EF4-FFF2-40B4-BE49-F238E27FC236}">
                <a16:creationId xmlns:a16="http://schemas.microsoft.com/office/drawing/2014/main" id="{E7DE5CBD-BE80-95AD-E6B2-AD8A644AAF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019" r="552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87170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085A6F-1D18-9553-F013-B19C981C51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17FAB7F-E446-E950-142D-58475278015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2756" b="3773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693684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038488-1DE1-6159-A93D-B181D1AFB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C29D9542-D41B-39D3-C346-7E0B870851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82" y="60558"/>
            <a:ext cx="2975540" cy="309699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AD7B788-A692-185D-CECC-4BDADB189D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569" y="3260958"/>
            <a:ext cx="2985295" cy="309699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FCE8A84-7A8A-B5AC-D078-B7E3683721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2569" y="56775"/>
            <a:ext cx="2975540" cy="31007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4C429B7-D24B-C349-6D20-E2FDAF5DFA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55" y="3260958"/>
            <a:ext cx="2943379" cy="309699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42CEF5D-1554-F893-71EE-572866B78F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5652" y="85959"/>
            <a:ext cx="2956154" cy="307158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AE29619-DC8C-13EC-B9FD-B22EBBC69E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35652" y="3260958"/>
            <a:ext cx="2985295" cy="309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76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3A5C73-3D71-F2DB-804D-0B4343F63D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69CA90F-B3D8-AFEF-A11C-CAB4BC4FCF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8037" y="140686"/>
            <a:ext cx="2830180" cy="29821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D95635-193F-256D-CAEA-5A2D485752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917" y="3376823"/>
            <a:ext cx="2289297" cy="241123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C26EB21-C11A-4780-2687-8EFF350DD9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9139" y="3376823"/>
            <a:ext cx="2304857" cy="241123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53DB34D-F297-8841-4E70-379AF0EC8A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26599" y="140686"/>
            <a:ext cx="2830180" cy="298342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776C80C-8FF7-3409-3039-557982A5E1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0426" y="140686"/>
            <a:ext cx="2836430" cy="298213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6D989D7-B9D8-8082-03BE-70A7FB8871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68564" y="3376823"/>
            <a:ext cx="2377591" cy="241123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CBCC244-EDB7-7A45-3682-4EE5C404A7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5917" y="140686"/>
            <a:ext cx="2861890" cy="29821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96391FA-ADE1-0A9A-8746-2F96D27050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51351" y="3376823"/>
            <a:ext cx="2289297" cy="240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594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815544-5D6F-25C0-372A-D826BA6BAA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BF3A6BF-0F7B-3C52-D37E-D5F8EE667662}"/>
              </a:ext>
            </a:extLst>
          </p:cNvPr>
          <p:cNvSpPr txBox="1"/>
          <p:nvPr/>
        </p:nvSpPr>
        <p:spPr>
          <a:xfrm>
            <a:off x="246992" y="136635"/>
            <a:ext cx="1055866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Winners for Friday 30.1.26</a:t>
            </a:r>
          </a:p>
          <a:p>
            <a:endParaRPr lang="en-GB" sz="4400" b="1" dirty="0"/>
          </a:p>
          <a:p>
            <a:r>
              <a:rPr lang="en-GB" sz="4400" b="1" dirty="0"/>
              <a:t>Average minutes per player.</a:t>
            </a:r>
          </a:p>
          <a:p>
            <a:endParaRPr lang="en-GB" sz="4400" b="1" dirty="0"/>
          </a:p>
          <a:p>
            <a:endParaRPr lang="en-GB" sz="4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D0674B-F4EF-3E27-F6B8-1B9D91862CD1}"/>
              </a:ext>
            </a:extLst>
          </p:cNvPr>
          <p:cNvSpPr txBox="1"/>
          <p:nvPr/>
        </p:nvSpPr>
        <p:spPr>
          <a:xfrm>
            <a:off x="246993" y="2781055"/>
            <a:ext cx="116980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/>
              <a:t>The class with the most players active is… </a:t>
            </a:r>
          </a:p>
        </p:txBody>
      </p:sp>
    </p:spTree>
    <p:extLst>
      <p:ext uri="{BB962C8B-B14F-4D97-AF65-F5344CB8AC3E}">
        <p14:creationId xmlns:p14="http://schemas.microsoft.com/office/powerpoint/2010/main" val="2987651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942B7D8-3199-26E0-736D-5828004EB908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31.1.26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90A6B705-2B01-1DE2-41C7-941201824B1C}"/>
                  </a:ext>
                </a:extLst>
              </p14:cNvPr>
              <p14:cNvContentPartPr/>
              <p14:nvPr/>
            </p14:nvContentPartPr>
            <p14:xfrm>
              <a:off x="5885446" y="2585148"/>
              <a:ext cx="357840" cy="3168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90A6B705-2B01-1DE2-41C7-941201824B1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831806" y="2477508"/>
                <a:ext cx="46548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C42313DE-839F-5E5A-32A7-86E77ABA224D}"/>
                  </a:ext>
                </a:extLst>
              </p14:cNvPr>
              <p14:cNvContentPartPr/>
              <p14:nvPr/>
            </p14:nvContentPartPr>
            <p14:xfrm>
              <a:off x="530849" y="2556228"/>
              <a:ext cx="1306800" cy="89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C42313DE-839F-5E5A-32A7-86E77ABA224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6849" y="2448228"/>
                <a:ext cx="1414440" cy="30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C69D0BA7-8042-B7DF-D62D-674001F40CB5}"/>
                  </a:ext>
                </a:extLst>
              </p14:cNvPr>
              <p14:cNvContentPartPr/>
              <p14:nvPr/>
            </p14:nvContentPartPr>
            <p14:xfrm>
              <a:off x="7433129" y="3175068"/>
              <a:ext cx="569520" cy="111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C69D0BA7-8042-B7DF-D62D-674001F40CB5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379129" y="3067428"/>
                <a:ext cx="677160" cy="226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5F961777-AC93-F1E9-75F0-BF8399E323B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8062" y="1217229"/>
            <a:ext cx="11524214" cy="414080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C3657E5-951C-2D85-3F77-4B82509075FA}"/>
              </a:ext>
            </a:extLst>
          </p:cNvPr>
          <p:cNvSpPr/>
          <p:nvPr/>
        </p:nvSpPr>
        <p:spPr>
          <a:xfrm>
            <a:off x="319723" y="1979629"/>
            <a:ext cx="11524215" cy="337840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297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DC179A-1B34-E003-13CA-94158DA5E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E8A0B36-A591-1481-1475-4371F8287344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31.1.26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AEC6DD00-62DB-2049-EB10-88074A824C7B}"/>
                  </a:ext>
                </a:extLst>
              </p14:cNvPr>
              <p14:cNvContentPartPr/>
              <p14:nvPr/>
            </p14:nvContentPartPr>
            <p14:xfrm>
              <a:off x="5885446" y="2585148"/>
              <a:ext cx="357840" cy="3168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AEC6DD00-62DB-2049-EB10-88074A824C7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831446" y="2477148"/>
                <a:ext cx="46548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681EADF9-40E4-6B8A-D626-C366BCCF643A}"/>
                  </a:ext>
                </a:extLst>
              </p14:cNvPr>
              <p14:cNvContentPartPr/>
              <p14:nvPr/>
            </p14:nvContentPartPr>
            <p14:xfrm>
              <a:off x="530849" y="2556228"/>
              <a:ext cx="1306800" cy="89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681EADF9-40E4-6B8A-D626-C366BCCF643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76849" y="2448228"/>
                <a:ext cx="1414440" cy="30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FCD07F87-5D91-438B-0CAC-0BE7B8675536}"/>
                  </a:ext>
                </a:extLst>
              </p14:cNvPr>
              <p14:cNvContentPartPr/>
              <p14:nvPr/>
            </p14:nvContentPartPr>
            <p14:xfrm>
              <a:off x="7433129" y="3175068"/>
              <a:ext cx="569520" cy="111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FCD07F87-5D91-438B-0CAC-0BE7B867553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379129" y="3067068"/>
                <a:ext cx="677160" cy="226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0D6E9DDC-5413-060F-6145-D949C31D4B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8062" y="1217229"/>
            <a:ext cx="11524214" cy="414080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654A288-9B3B-ABA0-7643-C69956112F69}"/>
              </a:ext>
            </a:extLst>
          </p:cNvPr>
          <p:cNvSpPr/>
          <p:nvPr/>
        </p:nvSpPr>
        <p:spPr>
          <a:xfrm>
            <a:off x="319723" y="1979629"/>
            <a:ext cx="11524215" cy="294116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230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18D7D-7CBC-FDA1-8292-360E04995C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1044757-7F5A-4170-961A-92D5A5805E62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31.1.26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1B7CF49D-1CBF-1EA7-CC26-535AE18C259A}"/>
                  </a:ext>
                </a:extLst>
              </p14:cNvPr>
              <p14:cNvContentPartPr/>
              <p14:nvPr/>
            </p14:nvContentPartPr>
            <p14:xfrm>
              <a:off x="5885446" y="2585148"/>
              <a:ext cx="357840" cy="3168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1B7CF49D-1CBF-1EA7-CC26-535AE18C259A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831446" y="2477148"/>
                <a:ext cx="46548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1E07DA3-BE71-9FD9-637A-A1F2AE20C53C}"/>
                  </a:ext>
                </a:extLst>
              </p14:cNvPr>
              <p14:cNvContentPartPr/>
              <p14:nvPr/>
            </p14:nvContentPartPr>
            <p14:xfrm>
              <a:off x="530849" y="2556228"/>
              <a:ext cx="1306800" cy="89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1E07DA3-BE71-9FD9-637A-A1F2AE20C53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76849" y="2448228"/>
                <a:ext cx="1414440" cy="30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0F56F614-1277-EE3B-BB6A-C5CA6ADA5538}"/>
                  </a:ext>
                </a:extLst>
              </p14:cNvPr>
              <p14:cNvContentPartPr/>
              <p14:nvPr/>
            </p14:nvContentPartPr>
            <p14:xfrm>
              <a:off x="7433129" y="3175068"/>
              <a:ext cx="569520" cy="111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0F56F614-1277-EE3B-BB6A-C5CA6ADA553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379129" y="3067068"/>
                <a:ext cx="677160" cy="226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D4B4CBCB-79F7-FA1A-0A8F-33B97D7338E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8062" y="1217229"/>
            <a:ext cx="11524214" cy="414080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F6E7C16F-AFF0-8D43-9BF5-7DE009EFBF56}"/>
              </a:ext>
            </a:extLst>
          </p:cNvPr>
          <p:cNvSpPr/>
          <p:nvPr/>
        </p:nvSpPr>
        <p:spPr>
          <a:xfrm>
            <a:off x="319723" y="1979629"/>
            <a:ext cx="11524215" cy="240383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2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439D85-C349-80C3-5727-213B2A9F60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595B99D-C439-28EB-10A7-52AF6AA798FB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31.1.26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A7DA5BFB-72EE-D66B-1AF8-C1117FD1EB29}"/>
                  </a:ext>
                </a:extLst>
              </p14:cNvPr>
              <p14:cNvContentPartPr/>
              <p14:nvPr/>
            </p14:nvContentPartPr>
            <p14:xfrm>
              <a:off x="5885446" y="2585148"/>
              <a:ext cx="357840" cy="3168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A7DA5BFB-72EE-D66B-1AF8-C1117FD1EB2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831446" y="2477148"/>
                <a:ext cx="46548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B09FF7E-A568-705E-9E96-7E16298C172A}"/>
                  </a:ext>
                </a:extLst>
              </p14:cNvPr>
              <p14:cNvContentPartPr/>
              <p14:nvPr/>
            </p14:nvContentPartPr>
            <p14:xfrm>
              <a:off x="530849" y="2556228"/>
              <a:ext cx="1306800" cy="89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B09FF7E-A568-705E-9E96-7E16298C172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76849" y="2448228"/>
                <a:ext cx="1414440" cy="30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7BD0ACD-3F87-0F8E-2501-A724D035F221}"/>
                  </a:ext>
                </a:extLst>
              </p14:cNvPr>
              <p14:cNvContentPartPr/>
              <p14:nvPr/>
            </p14:nvContentPartPr>
            <p14:xfrm>
              <a:off x="7433129" y="3175068"/>
              <a:ext cx="569520" cy="111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7BD0ACD-3F87-0F8E-2501-A724D035F221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379129" y="3067068"/>
                <a:ext cx="677160" cy="226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7491DB70-7158-03AD-72D9-974E37C02B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8062" y="1217229"/>
            <a:ext cx="11524214" cy="414080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7F4734D1-08B8-4D9A-83AD-76392672F53D}"/>
              </a:ext>
            </a:extLst>
          </p:cNvPr>
          <p:cNvSpPr/>
          <p:nvPr/>
        </p:nvSpPr>
        <p:spPr>
          <a:xfrm>
            <a:off x="319723" y="1979630"/>
            <a:ext cx="11524215" cy="180994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818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A039D3-67E6-907E-A467-33050BE51D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EFF652E-1F61-C553-9354-E07A794FFDCC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31.1.26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5F9CCC09-88BC-5806-CE11-FBF03161ABC1}"/>
                  </a:ext>
                </a:extLst>
              </p14:cNvPr>
              <p14:cNvContentPartPr/>
              <p14:nvPr/>
            </p14:nvContentPartPr>
            <p14:xfrm>
              <a:off x="5885446" y="2585148"/>
              <a:ext cx="357840" cy="3168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5F9CCC09-88BC-5806-CE11-FBF03161ABC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831446" y="2477148"/>
                <a:ext cx="46548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A524688C-F5C3-F90A-34C6-86778789030D}"/>
                  </a:ext>
                </a:extLst>
              </p14:cNvPr>
              <p14:cNvContentPartPr/>
              <p14:nvPr/>
            </p14:nvContentPartPr>
            <p14:xfrm>
              <a:off x="530849" y="2556228"/>
              <a:ext cx="1306800" cy="89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A524688C-F5C3-F90A-34C6-86778789030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76849" y="2448228"/>
                <a:ext cx="1414440" cy="30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36675284-2D03-7563-3049-0A4B9EADE7B3}"/>
                  </a:ext>
                </a:extLst>
              </p14:cNvPr>
              <p14:cNvContentPartPr/>
              <p14:nvPr/>
            </p14:nvContentPartPr>
            <p14:xfrm>
              <a:off x="7433129" y="3175068"/>
              <a:ext cx="569520" cy="111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36675284-2D03-7563-3049-0A4B9EADE7B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379129" y="3067068"/>
                <a:ext cx="677160" cy="226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8436E33C-BFDE-8515-FB29-B544E64238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8062" y="1217229"/>
            <a:ext cx="11524214" cy="414080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7A0893B-6AA6-4F8A-AD7E-26E9EBAC0731}"/>
              </a:ext>
            </a:extLst>
          </p:cNvPr>
          <p:cNvSpPr/>
          <p:nvPr/>
        </p:nvSpPr>
        <p:spPr>
          <a:xfrm>
            <a:off x="319723" y="1979630"/>
            <a:ext cx="11524215" cy="12065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244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6DA1F9-2D44-D1A1-5BF3-6F516E1EBA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3D271F0-08F9-DDE0-104A-6FD1224F36B3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31.1.26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9E772F5F-70A6-5FDE-6181-B712C84DB05D}"/>
                  </a:ext>
                </a:extLst>
              </p14:cNvPr>
              <p14:cNvContentPartPr/>
              <p14:nvPr/>
            </p14:nvContentPartPr>
            <p14:xfrm>
              <a:off x="5885446" y="2585148"/>
              <a:ext cx="357840" cy="3168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9E772F5F-70A6-5FDE-6181-B712C84DB05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831446" y="2477148"/>
                <a:ext cx="46548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77EE00C-A248-E6E2-26E0-EB98E52D7E0F}"/>
                  </a:ext>
                </a:extLst>
              </p14:cNvPr>
              <p14:cNvContentPartPr/>
              <p14:nvPr/>
            </p14:nvContentPartPr>
            <p14:xfrm>
              <a:off x="530849" y="2556228"/>
              <a:ext cx="1306800" cy="89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77EE00C-A248-E6E2-26E0-EB98E52D7E0F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76849" y="2448228"/>
                <a:ext cx="1414440" cy="30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CD0620C8-2796-D2F8-0DD3-0E624F714AB9}"/>
                  </a:ext>
                </a:extLst>
              </p14:cNvPr>
              <p14:cNvContentPartPr/>
              <p14:nvPr/>
            </p14:nvContentPartPr>
            <p14:xfrm>
              <a:off x="7433129" y="3175068"/>
              <a:ext cx="569520" cy="111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CD0620C8-2796-D2F8-0DD3-0E624F714AB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379129" y="3067068"/>
                <a:ext cx="677160" cy="226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02A9A2C8-0120-B874-AE8B-A7DB6B56E1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8062" y="1217229"/>
            <a:ext cx="11524214" cy="414080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7BE2B5A-34E9-79C2-0A03-09E53A17C153}"/>
                  </a:ext>
                </a:extLst>
              </p14:cNvPr>
              <p14:cNvContentPartPr/>
              <p14:nvPr/>
            </p14:nvContentPartPr>
            <p14:xfrm>
              <a:off x="480366" y="2208904"/>
              <a:ext cx="1451880" cy="345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7BE2B5A-34E9-79C2-0A03-09E53A17C153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26726" y="2101264"/>
                <a:ext cx="1559520" cy="25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6B5EF1AC-EF9B-AF13-8AEA-8197CBA95B47}"/>
                  </a:ext>
                </a:extLst>
              </p14:cNvPr>
              <p14:cNvContentPartPr/>
              <p14:nvPr/>
            </p14:nvContentPartPr>
            <p14:xfrm>
              <a:off x="6287166" y="2214664"/>
              <a:ext cx="204480" cy="140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6B5EF1AC-EF9B-AF13-8AEA-8197CBA95B47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233166" y="2107024"/>
                <a:ext cx="312120" cy="22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2BD9395-670E-C49A-51EF-032F87F58FBC}"/>
                  </a:ext>
                </a:extLst>
              </p14:cNvPr>
              <p14:cNvContentPartPr/>
              <p14:nvPr/>
            </p14:nvContentPartPr>
            <p14:xfrm>
              <a:off x="7833366" y="2234104"/>
              <a:ext cx="708840" cy="669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2BD9395-670E-C49A-51EF-032F87F58FBC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779366" y="2126464"/>
                <a:ext cx="816480" cy="28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29849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5AF88-BE84-9611-7498-0A0E9BE16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A2690A5-DCE1-1FCD-992C-F3BAFBC9657E}"/>
              </a:ext>
            </a:extLst>
          </p:cNvPr>
          <p:cNvSpPr txBox="1"/>
          <p:nvPr/>
        </p:nvSpPr>
        <p:spPr>
          <a:xfrm>
            <a:off x="246992" y="136635"/>
            <a:ext cx="1055866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Next week’s competition parameters:</a:t>
            </a:r>
          </a:p>
          <a:p>
            <a:r>
              <a:rPr lang="en-GB" sz="4400" b="1" dirty="0"/>
              <a:t>% Accuracy</a:t>
            </a:r>
          </a:p>
          <a:p>
            <a:endParaRPr lang="en-GB" sz="4400" b="1" dirty="0"/>
          </a:p>
          <a:p>
            <a:endParaRPr lang="en-GB" sz="4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4BD893-2518-70D5-DF2A-603F56EAB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92" y="1947168"/>
            <a:ext cx="11535960" cy="414502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2448353B-40BA-D98B-1FDF-9E8012EB277C}"/>
                  </a:ext>
                </a:extLst>
              </p14:cNvPr>
              <p14:cNvContentPartPr/>
              <p14:nvPr/>
            </p14:nvContentPartPr>
            <p14:xfrm>
              <a:off x="3998250" y="2238570"/>
              <a:ext cx="944280" cy="360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2448353B-40BA-D98B-1FDF-9E8012EB277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944250" y="2130570"/>
                <a:ext cx="1051920" cy="251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6B7F1FCE-A78E-6534-CA44-E587EC95FF42}"/>
                  </a:ext>
                </a:extLst>
              </p14:cNvPr>
              <p14:cNvContentPartPr/>
              <p14:nvPr/>
            </p14:nvContentPartPr>
            <p14:xfrm>
              <a:off x="4308570" y="5280570"/>
              <a:ext cx="469440" cy="3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6B7F1FCE-A78E-6534-CA44-E587EC95FF4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254570" y="5172570"/>
                <a:ext cx="57708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E3E4043-DE3A-BC6F-70D5-41505C1B459B}"/>
                  </a:ext>
                </a:extLst>
              </p14:cNvPr>
              <p14:cNvContentPartPr/>
              <p14:nvPr/>
            </p14:nvContentPartPr>
            <p14:xfrm>
              <a:off x="6126210" y="5314050"/>
              <a:ext cx="296640" cy="237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E3E4043-DE3A-BC6F-70D5-41505C1B459B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072210" y="5206050"/>
                <a:ext cx="404280" cy="23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C9B6C7A0-B120-2480-542B-70725519749E}"/>
                  </a:ext>
                </a:extLst>
              </p14:cNvPr>
              <p14:cNvContentPartPr/>
              <p14:nvPr/>
            </p14:nvContentPartPr>
            <p14:xfrm>
              <a:off x="6126210" y="3553650"/>
              <a:ext cx="265680" cy="241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C9B6C7A0-B120-2480-542B-70725519749E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072210" y="3446010"/>
                <a:ext cx="373320" cy="239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B6080337-812C-3F82-BF90-19CBBE686981}"/>
                  </a:ext>
                </a:extLst>
              </p14:cNvPr>
              <p14:cNvContentPartPr/>
              <p14:nvPr/>
            </p14:nvContentPartPr>
            <p14:xfrm>
              <a:off x="4285890" y="3554730"/>
              <a:ext cx="446040" cy="1152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B6080337-812C-3F82-BF90-19CBBE686981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231890" y="3446730"/>
                <a:ext cx="553680" cy="22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726782E9-4E9E-A9AD-7768-79692A310628}"/>
                  </a:ext>
                </a:extLst>
              </p14:cNvPr>
              <p14:cNvContentPartPr/>
              <p14:nvPr/>
            </p14:nvContentPartPr>
            <p14:xfrm>
              <a:off x="913806" y="1234744"/>
              <a:ext cx="238860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726782E9-4E9E-A9AD-7768-79692A310628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860166" y="1126744"/>
                <a:ext cx="2496240" cy="21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39167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31</Words>
  <Application>Microsoft Office PowerPoint</Application>
  <PresentationFormat>Widescreen</PresentationFormat>
  <Paragraphs>12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Nick Line</dc:creator>
  <cp:lastModifiedBy>Nick  Line</cp:lastModifiedBy>
  <cp:revision>40</cp:revision>
  <dcterms:created xsi:type="dcterms:W3CDTF">2026-01-22T23:22:57Z</dcterms:created>
  <dcterms:modified xsi:type="dcterms:W3CDTF">2026-01-30T09:55:53Z</dcterms:modified>
</cp:coreProperties>
</file>