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80" r:id="rId3"/>
    <p:sldId id="270" r:id="rId4"/>
    <p:sldId id="296" r:id="rId5"/>
    <p:sldId id="291" r:id="rId6"/>
    <p:sldId id="300" r:id="rId7"/>
    <p:sldId id="299" r:id="rId8"/>
    <p:sldId id="295" r:id="rId9"/>
    <p:sldId id="298" r:id="rId10"/>
    <p:sldId id="297" r:id="rId11"/>
    <p:sldId id="301" r:id="rId12"/>
    <p:sldId id="293" r:id="rId13"/>
    <p:sldId id="294" r:id="rId14"/>
    <p:sldId id="275" r:id="rId15"/>
    <p:sldId id="272" r:id="rId16"/>
    <p:sldId id="273" r:id="rId17"/>
    <p:sldId id="268" r:id="rId18"/>
    <p:sldId id="274" r:id="rId19"/>
    <p:sldId id="257" r:id="rId20"/>
    <p:sldId id="259" r:id="rId21"/>
    <p:sldId id="303" r:id="rId22"/>
    <p:sldId id="256" r:id="rId23"/>
    <p:sldId id="302" r:id="rId24"/>
    <p:sldId id="305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8548A-267F-080C-0725-BFF4D748B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20D1A2-DF11-8047-7F64-E67EFC3EA5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FEB4BE-DBE1-965F-96C9-C909E2638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CA7CD0-7619-B5DF-D60B-80984DCAF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013510-B4BF-B4AF-4B6C-239C1CF09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160527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886A3-16C3-A566-4685-109B553D4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7F714-A9DA-5334-9856-46FEAF41CC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3CF61E-9A87-2F4D-EAA3-C22E6659A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ACF58-E222-4A12-34A7-43F4B607B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58935-5FEF-2585-4AC1-D7FF7C66F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493218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4B578-35EB-2016-C28E-C5EF34FFB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EF140B-B7A9-6F2B-263B-6F794555C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3277E-3A79-CBA9-4B13-EAE440216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288FEE-99B0-6938-C88D-248DA02E1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88CAF-DE23-F634-855D-54C9F45A7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306488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0C588-590B-311F-94A4-588001EE1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D6F89-7C9A-9DC5-A518-AA13627B6F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4C4028-CF9A-459A-8504-619E84917B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634E5E-2AE3-A493-8832-034DB12F4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593A97-30BC-BFBE-A92B-EC606E583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2914CD-7DC0-AE1E-AC11-F46AEE4C3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53014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28FB3-2708-3A83-5C50-99778590F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5C9754-A893-EBF2-7F04-BE69BFA14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8B7B3E-F530-54B8-6E1E-34F5FBEEB7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F8A7FD-E851-8A75-C742-93F508BC65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C89DC1-0AC1-EEB1-A1A1-58A9B695CE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C084F6-8837-A1B0-AA04-360A97F47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187108-0437-D8AC-296A-E12B93522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072D98-1039-113F-9E4A-678C1C14E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872968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EF399-25E8-B7BD-58E1-29E29C484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10056E-FFA5-7B3E-5A76-A860955A4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F4CACF-96BF-F97B-A464-EEFE9C205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1DC9E0-39C7-9029-03DE-807148068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55675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9EE78D-1243-23E6-2A25-2C3939E79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F8ABDA-3A16-92E5-9592-1AF46DAB0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A8489-49F2-8FE3-C03C-71869ACD3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8686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A8E95-96D1-BC11-7B7E-F1B8389B6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24B1B-EC4A-097B-D305-036CD018B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E4618-2E24-4AE9-038A-106F552F31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B860D7-88C2-84B6-2519-CB67ABFFA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9184FE-4466-D9E2-E9DF-481BC168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88EFAB-5BBF-8355-DB98-A43A50A84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88168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1597B-3D38-A549-1A11-D30C66346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FFCDA2-34B1-DAE2-6133-0BBF1026CB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C2F60E-F757-955B-DC33-D92BCF8380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D2D3B9-D1C4-EA8A-AF10-815D61986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F390C-E6AE-044C-11B4-859EC366B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19B55C-E000-B9DA-35BA-3AAC9241E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175487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F38BB-C856-5340-5EA2-C93A4AD29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904856-9498-FF19-8FE1-8792BC72CC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6DDAB1-78E3-D00C-0B4E-DF8D9F5A9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A2918-298D-3BEB-9589-0EA89E3B6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6F5E10-48D3-0A4E-BD63-9A474DFF7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238949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E323BC-2911-C3BF-8201-9E51FF99EC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7C49AF-CDCC-FA46-C3C2-4E5986CF6E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9B7CB-1F7D-64C9-EED3-AC3FB4E1C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DC6B42-F660-FA54-48C3-A89AA0631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C49DB-9B02-86B5-6EC4-7D010A641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51410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F78136-C375-6C43-F3E1-B236BBC8A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7F714-4DF4-5CA0-CB8C-C0739220E4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0833E-0485-A164-7B4F-C96F210F36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AF0E3-567E-4A7C-8F56-28A814E2675A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A8F56E-AB37-AB22-B6BC-8D6A06895A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D03DC-CA68-370E-976E-3CDA4F05FC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698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242C5A-B2B2-626C-EF93-25D3E727A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B62E310-F4F2-7B4C-BCFB-B841663D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artoon characters on a stage">
            <a:extLst>
              <a:ext uri="{FF2B5EF4-FFF2-40B4-BE49-F238E27FC236}">
                <a16:creationId xmlns:a16="http://schemas.microsoft.com/office/drawing/2014/main" id="{425D4229-DA6C-5A54-C004-24C37AA8F0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019" r="552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354142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76AB4-05F8-E05A-F8EC-6ED6F74C5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Cue the Music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CBF6E-A723-4AB9-970D-A1EF229A89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Jump</a:t>
            </a:r>
          </a:p>
          <a:p>
            <a:pPr marL="0" indent="0">
              <a:buNone/>
            </a:pPr>
            <a:r>
              <a:rPr lang="en-GB" dirty="0"/>
              <a:t>By Van Halen</a:t>
            </a:r>
          </a:p>
        </p:txBody>
      </p:sp>
    </p:spTree>
    <p:extLst>
      <p:ext uri="{BB962C8B-B14F-4D97-AF65-F5344CB8AC3E}">
        <p14:creationId xmlns:p14="http://schemas.microsoft.com/office/powerpoint/2010/main" val="2123574692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5D1C2B-28D4-6A2A-6E4D-2E8B0FED9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B5A36F0-301F-64BF-FEC5-5698523BF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" name="Picture 8" descr="A poster with two hands giving thumbs up&#10;&#10;AI-generated content may be incorrect.">
            <a:extLst>
              <a:ext uri="{FF2B5EF4-FFF2-40B4-BE49-F238E27FC236}">
                <a16:creationId xmlns:a16="http://schemas.microsoft.com/office/drawing/2014/main" id="{076AA8C6-5B28-2A44-A129-B0FD6C3BA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75" y="192919"/>
            <a:ext cx="2993250" cy="3236079"/>
          </a:xfrm>
          <a:prstGeom prst="rect">
            <a:avLst/>
          </a:prstGeom>
        </p:spPr>
      </p:pic>
      <p:pic>
        <p:nvPicPr>
          <p:cNvPr id="11" name="Picture 10" descr="A poster with hands and text&#10;&#10;AI-generated content may be incorrect.">
            <a:extLst>
              <a:ext uri="{FF2B5EF4-FFF2-40B4-BE49-F238E27FC236}">
                <a16:creationId xmlns:a16="http://schemas.microsoft.com/office/drawing/2014/main" id="{72B38B61-0ED2-31A0-E600-6147FE4882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3330" y="202924"/>
            <a:ext cx="2889356" cy="3236079"/>
          </a:xfrm>
          <a:prstGeom prst="rect">
            <a:avLst/>
          </a:prstGeom>
        </p:spPr>
      </p:pic>
      <p:pic>
        <p:nvPicPr>
          <p:cNvPr id="13" name="Picture 12" descr="A poster with hands and words&#10;&#10;AI-generated content may be incorrect.">
            <a:extLst>
              <a:ext uri="{FF2B5EF4-FFF2-40B4-BE49-F238E27FC236}">
                <a16:creationId xmlns:a16="http://schemas.microsoft.com/office/drawing/2014/main" id="{BBF32228-C1E6-9444-7D1B-3F93777CAD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3296" y="192921"/>
            <a:ext cx="2906570" cy="3236079"/>
          </a:xfrm>
          <a:prstGeom prst="rect">
            <a:avLst/>
          </a:prstGeom>
        </p:spPr>
      </p:pic>
      <p:pic>
        <p:nvPicPr>
          <p:cNvPr id="15" name="Picture 14" descr="A poster with hands and thumbs up&#10;&#10;AI-generated content may be incorrect.">
            <a:extLst>
              <a:ext uri="{FF2B5EF4-FFF2-40B4-BE49-F238E27FC236}">
                <a16:creationId xmlns:a16="http://schemas.microsoft.com/office/drawing/2014/main" id="{C731AAB5-DDD8-F385-5FC5-082D69384A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1361" y="3567966"/>
            <a:ext cx="2970169" cy="3236079"/>
          </a:xfrm>
          <a:prstGeom prst="rect">
            <a:avLst/>
          </a:prstGeom>
        </p:spPr>
      </p:pic>
      <p:pic>
        <p:nvPicPr>
          <p:cNvPr id="3" name="Picture 2" descr="A poster with hands and text&#10;&#10;AI-generated content may be incorrect.">
            <a:extLst>
              <a:ext uri="{FF2B5EF4-FFF2-40B4-BE49-F238E27FC236}">
                <a16:creationId xmlns:a16="http://schemas.microsoft.com/office/drawing/2014/main" id="{C209669E-DBFF-4B90-0F84-AC0631088C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475" y="3567966"/>
            <a:ext cx="2995999" cy="323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8527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96402C-7FE7-4300-4795-D881FB45B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nk sign with blue letters">
            <a:extLst>
              <a:ext uri="{FF2B5EF4-FFF2-40B4-BE49-F238E27FC236}">
                <a16:creationId xmlns:a16="http://schemas.microsoft.com/office/drawing/2014/main" id="{A7AE7427-AB11-20A2-C83C-1C29EFAD4F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2602" y="2294020"/>
            <a:ext cx="5306795" cy="226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845908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17446-913E-8F17-32BA-5D1B1DBE5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ink and purple poster with a guitar and a price tag&#10;&#10;AI-generated content may be incorrect.">
            <a:extLst>
              <a:ext uri="{FF2B5EF4-FFF2-40B4-BE49-F238E27FC236}">
                <a16:creationId xmlns:a16="http://schemas.microsoft.com/office/drawing/2014/main" id="{D8DF8B5A-68FD-06E1-061A-1DA4E40CD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3166" y="273639"/>
            <a:ext cx="4949403" cy="5216038"/>
          </a:xfrm>
          <a:prstGeom prst="rect">
            <a:avLst/>
          </a:prstGeom>
        </p:spPr>
      </p:pic>
      <p:pic>
        <p:nvPicPr>
          <p:cNvPr id="8" name="Picture 7" descr="A pink and purple card with a guitar and a price tag&#10;&#10;AI-generated content may be incorrect.">
            <a:extLst>
              <a:ext uri="{FF2B5EF4-FFF2-40B4-BE49-F238E27FC236}">
                <a16:creationId xmlns:a16="http://schemas.microsoft.com/office/drawing/2014/main" id="{6AC82B0D-BC9A-5BE1-E5D9-ABBE0194BD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431" y="273639"/>
            <a:ext cx="4821132" cy="521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483442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4023FD-9A0F-61C8-8C12-E14CB3B8C1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text on an orange background&#10;&#10;AI-generated content may be incorrect.">
            <a:extLst>
              <a:ext uri="{FF2B5EF4-FFF2-40B4-BE49-F238E27FC236}">
                <a16:creationId xmlns:a16="http://schemas.microsoft.com/office/drawing/2014/main" id="{13B662E5-7668-89BE-3AA0-83F4F1111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3206" y="2352368"/>
            <a:ext cx="6205587" cy="2153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53710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03B2F3-C4CB-1EE1-E663-DF1AD0BC7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oster of a guitar&#10;&#10;AI-generated content may be incorrect.">
            <a:extLst>
              <a:ext uri="{FF2B5EF4-FFF2-40B4-BE49-F238E27FC236}">
                <a16:creationId xmlns:a16="http://schemas.microsoft.com/office/drawing/2014/main" id="{8A246C28-6D17-24C1-B115-8D9F979E6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0969" y="475838"/>
            <a:ext cx="5630061" cy="59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236565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006C4-423F-2AEF-9041-F5E233751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een and purple sign&#10;&#10;AI-generated content may be incorrect.">
            <a:extLst>
              <a:ext uri="{FF2B5EF4-FFF2-40B4-BE49-F238E27FC236}">
                <a16:creationId xmlns:a16="http://schemas.microsoft.com/office/drawing/2014/main" id="{E774C004-928A-2CEF-BC1F-510724FA2F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3635" y="2214907"/>
            <a:ext cx="5604730" cy="24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217159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2F1908-30BA-2D5E-38FE-7E19B9F85A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purple card with a guitar&#10;&#10;AI-generated content may be incorrect.">
            <a:extLst>
              <a:ext uri="{FF2B5EF4-FFF2-40B4-BE49-F238E27FC236}">
                <a16:creationId xmlns:a16="http://schemas.microsoft.com/office/drawing/2014/main" id="{3B395AF1-E3F8-FD4B-D467-D567AC166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2390" y="466311"/>
            <a:ext cx="5687219" cy="592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064728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5933A-6EB7-1C2B-8C4A-4F790ADBB3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text on an orange background&#10;&#10;AI-generated content may be incorrect.">
            <a:extLst>
              <a:ext uri="{FF2B5EF4-FFF2-40B4-BE49-F238E27FC236}">
                <a16:creationId xmlns:a16="http://schemas.microsoft.com/office/drawing/2014/main" id="{52CDA6DC-159B-6813-F6FB-E6D012B016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1864" y="2114998"/>
            <a:ext cx="7108272" cy="2628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37045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5BC06-0C48-F6A1-586B-087667910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for a concert&#10;&#10;AI-generated content may be incorrect.">
            <a:extLst>
              <a:ext uri="{FF2B5EF4-FFF2-40B4-BE49-F238E27FC236}">
                <a16:creationId xmlns:a16="http://schemas.microsoft.com/office/drawing/2014/main" id="{9A546783-3CA1-AD7F-CDB4-9E877E2C14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2864" y="385337"/>
            <a:ext cx="5706271" cy="608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23361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9EF8A-4665-F55A-3278-0D13518B6F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sign with text">
            <a:extLst>
              <a:ext uri="{FF2B5EF4-FFF2-40B4-BE49-F238E27FC236}">
                <a16:creationId xmlns:a16="http://schemas.microsoft.com/office/drawing/2014/main" id="{9D25E284-BD7C-CE09-D452-FDFF4BEB36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896" y="2195052"/>
            <a:ext cx="6588208" cy="246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018828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2C7FAC-C440-B64B-D983-E16BCC52A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9F94486-20CF-3480-1C52-9C56DDF6C9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A poster with a guitar on it&#10;&#10;AI-generated content may be incorrect.">
            <a:extLst>
              <a:ext uri="{FF2B5EF4-FFF2-40B4-BE49-F238E27FC236}">
                <a16:creationId xmlns:a16="http://schemas.microsoft.com/office/drawing/2014/main" id="{89B1489A-DAB9-2D07-78DD-02A3E72C1C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4577" y="211580"/>
            <a:ext cx="3044603" cy="3217419"/>
          </a:xfrm>
          <a:prstGeom prst="rect">
            <a:avLst/>
          </a:prstGeom>
        </p:spPr>
      </p:pic>
      <p:pic>
        <p:nvPicPr>
          <p:cNvPr id="7" name="Picture 6" descr="A purple and blue poster with a guitar&#10;&#10;AI-generated content may be incorrect.">
            <a:extLst>
              <a:ext uri="{FF2B5EF4-FFF2-40B4-BE49-F238E27FC236}">
                <a16:creationId xmlns:a16="http://schemas.microsoft.com/office/drawing/2014/main" id="{2EE53D3A-62F4-F62E-61FF-B786464CCA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534" y="211581"/>
            <a:ext cx="3088927" cy="3217419"/>
          </a:xfrm>
          <a:prstGeom prst="rect">
            <a:avLst/>
          </a:prstGeom>
        </p:spPr>
      </p:pic>
      <p:pic>
        <p:nvPicPr>
          <p:cNvPr id="18" name="Picture 17" descr="A purple and white poster with a guitar and text&#10;&#10;AI-generated content may be incorrect.">
            <a:extLst>
              <a:ext uri="{FF2B5EF4-FFF2-40B4-BE49-F238E27FC236}">
                <a16:creationId xmlns:a16="http://schemas.microsoft.com/office/drawing/2014/main" id="{5B5EF797-4306-BED5-739D-0C00E55D9E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4892" y="211580"/>
            <a:ext cx="3038390" cy="3217419"/>
          </a:xfrm>
          <a:prstGeom prst="rect">
            <a:avLst/>
          </a:prstGeom>
        </p:spPr>
      </p:pic>
      <p:pic>
        <p:nvPicPr>
          <p:cNvPr id="20" name="Picture 19" descr="A poster for a concert">
            <a:extLst>
              <a:ext uri="{FF2B5EF4-FFF2-40B4-BE49-F238E27FC236}">
                <a16:creationId xmlns:a16="http://schemas.microsoft.com/office/drawing/2014/main" id="{539BC940-CF9C-7D47-4664-FA2AD653B1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4891" y="3522825"/>
            <a:ext cx="3038389" cy="323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79091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1AB531-B1B1-29C5-1604-C48AECE8B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urple text on a pink background&#10;&#10;AI-generated content may be incorrect.">
            <a:extLst>
              <a:ext uri="{FF2B5EF4-FFF2-40B4-BE49-F238E27FC236}">
                <a16:creationId xmlns:a16="http://schemas.microsoft.com/office/drawing/2014/main" id="{3246D269-48DC-EB28-C31E-5FF0348F8F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451" y="2112873"/>
            <a:ext cx="7773097" cy="263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998481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BB7BEC-E5F4-DCA0-D1F7-DDC32E4B78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oster with a guitar and a price tag&#10;&#10;AI-generated content may be incorrect.">
            <a:extLst>
              <a:ext uri="{FF2B5EF4-FFF2-40B4-BE49-F238E27FC236}">
                <a16:creationId xmlns:a16="http://schemas.microsoft.com/office/drawing/2014/main" id="{AEA0F048-0BA5-F711-61C8-5AE5795477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217" y="168741"/>
            <a:ext cx="3529259" cy="3692059"/>
          </a:xfrm>
          <a:prstGeom prst="rect">
            <a:avLst/>
          </a:prstGeom>
        </p:spPr>
      </p:pic>
      <p:pic>
        <p:nvPicPr>
          <p:cNvPr id="10" name="Picture 9" descr="A poster of a guitar">
            <a:extLst>
              <a:ext uri="{FF2B5EF4-FFF2-40B4-BE49-F238E27FC236}">
                <a16:creationId xmlns:a16="http://schemas.microsoft.com/office/drawing/2014/main" id="{9EF96E62-4997-5604-9037-C0A24BE76B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4838" y="168741"/>
            <a:ext cx="3515122" cy="3692059"/>
          </a:xfrm>
          <a:prstGeom prst="rect">
            <a:avLst/>
          </a:prstGeom>
        </p:spPr>
      </p:pic>
      <p:pic>
        <p:nvPicPr>
          <p:cNvPr id="7" name="Picture 6" descr="A poster of a guitar&#10;&#10;AI-generated content may be incorrect.">
            <a:extLst>
              <a:ext uri="{FF2B5EF4-FFF2-40B4-BE49-F238E27FC236}">
                <a16:creationId xmlns:a16="http://schemas.microsoft.com/office/drawing/2014/main" id="{7F80E29B-27C8-2DD8-ECF6-14E8C6E3D9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8728" y="168741"/>
            <a:ext cx="3525858" cy="369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641933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03C932-6550-EE46-8BAD-D853A2ECE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ue sign with purple letters&#10;&#10;AI-generated content may be incorrect.">
            <a:extLst>
              <a:ext uri="{FF2B5EF4-FFF2-40B4-BE49-F238E27FC236}">
                <a16:creationId xmlns:a16="http://schemas.microsoft.com/office/drawing/2014/main" id="{925AF264-5BCA-BB68-2B93-6B9825842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569" y="1947915"/>
            <a:ext cx="7488861" cy="296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23763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FF914D-CA1B-B3FA-90A1-2DEE3275C4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blue and purple card with a guitar&#10;&#10;AI-generated content may be incorrect.">
            <a:extLst>
              <a:ext uri="{FF2B5EF4-FFF2-40B4-BE49-F238E27FC236}">
                <a16:creationId xmlns:a16="http://schemas.microsoft.com/office/drawing/2014/main" id="{E093538C-E8E4-645E-9904-0A45EBED18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576" y="182453"/>
            <a:ext cx="3628103" cy="3736404"/>
          </a:xfrm>
          <a:prstGeom prst="rect">
            <a:avLst/>
          </a:prstGeom>
        </p:spPr>
      </p:pic>
      <p:pic>
        <p:nvPicPr>
          <p:cNvPr id="2" name="Picture 1" descr="A blue and purple card with a guitar and text&#10;&#10;AI-generated content may be incorrect.">
            <a:extLst>
              <a:ext uri="{FF2B5EF4-FFF2-40B4-BE49-F238E27FC236}">
                <a16:creationId xmlns:a16="http://schemas.microsoft.com/office/drawing/2014/main" id="{DA0329B3-64E0-8D52-1E07-168BFA8E94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3215" y="192980"/>
            <a:ext cx="3598006" cy="3746930"/>
          </a:xfrm>
          <a:prstGeom prst="rect">
            <a:avLst/>
          </a:prstGeom>
        </p:spPr>
      </p:pic>
      <p:pic>
        <p:nvPicPr>
          <p:cNvPr id="7" name="Picture 6" descr="A blue and purple card with a guitar&#10;&#10;AI-generated content may be incorrect.">
            <a:extLst>
              <a:ext uri="{FF2B5EF4-FFF2-40B4-BE49-F238E27FC236}">
                <a16:creationId xmlns:a16="http://schemas.microsoft.com/office/drawing/2014/main" id="{79BA75FB-E136-172F-B534-224C295833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3449" y="192980"/>
            <a:ext cx="3532479" cy="3746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620120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6FE139-71F5-A4B7-1D04-48CD80F3F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purple sign&#10;&#10;AI-generated content may be incorrect.">
            <a:extLst>
              <a:ext uri="{FF2B5EF4-FFF2-40B4-BE49-F238E27FC236}">
                <a16:creationId xmlns:a16="http://schemas.microsoft.com/office/drawing/2014/main" id="{B3445E0D-1A13-0590-4D38-D5E60E409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0795" y="2122356"/>
            <a:ext cx="7490410" cy="261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501889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038488-1DE1-6159-A93D-B181D1AFB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oster for a rock star&#10;&#10;AI-generated content may be incorrect.">
            <a:extLst>
              <a:ext uri="{FF2B5EF4-FFF2-40B4-BE49-F238E27FC236}">
                <a16:creationId xmlns:a16="http://schemas.microsoft.com/office/drawing/2014/main" id="{021FA230-CA9F-8B48-A8C3-6E7AB6911A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39" y="179367"/>
            <a:ext cx="3813582" cy="3960014"/>
          </a:xfrm>
          <a:prstGeom prst="rect">
            <a:avLst/>
          </a:prstGeom>
        </p:spPr>
      </p:pic>
      <p:pic>
        <p:nvPicPr>
          <p:cNvPr id="5" name="Picture 4" descr="A poster for a rock star&#10;&#10;AI-generated content may be incorrect.">
            <a:extLst>
              <a:ext uri="{FF2B5EF4-FFF2-40B4-BE49-F238E27FC236}">
                <a16:creationId xmlns:a16="http://schemas.microsoft.com/office/drawing/2014/main" id="{BAA520B8-6DF7-E4B8-1B9F-0A5AAB64DE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1210" y="179367"/>
            <a:ext cx="3732282" cy="3960014"/>
          </a:xfrm>
          <a:prstGeom prst="rect">
            <a:avLst/>
          </a:prstGeom>
        </p:spPr>
      </p:pic>
      <p:pic>
        <p:nvPicPr>
          <p:cNvPr id="7" name="Picture 6" descr="A poster for a rock star&#10;&#10;AI-generated content may be incorrect.">
            <a:extLst>
              <a:ext uri="{FF2B5EF4-FFF2-40B4-BE49-F238E27FC236}">
                <a16:creationId xmlns:a16="http://schemas.microsoft.com/office/drawing/2014/main" id="{A5DC30FF-791B-2FC9-5594-E5E767B2E1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9043" y="179367"/>
            <a:ext cx="3745618" cy="396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66895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815544-5D6F-25C0-372A-D826BA6BA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BF3A6BF-0F7B-3C52-D37E-D5F8EE667662}"/>
              </a:ext>
            </a:extLst>
          </p:cNvPr>
          <p:cNvSpPr txBox="1"/>
          <p:nvPr/>
        </p:nvSpPr>
        <p:spPr>
          <a:xfrm>
            <a:off x="246992" y="136635"/>
            <a:ext cx="1178769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Winners for Friday 14.2.26</a:t>
            </a:r>
          </a:p>
          <a:p>
            <a:endParaRPr lang="en-GB" sz="4400" b="1" dirty="0"/>
          </a:p>
          <a:p>
            <a:r>
              <a:rPr lang="en-GB" sz="4400" b="1" dirty="0"/>
              <a:t>Ave Speed per question (with at least 80% active users)</a:t>
            </a:r>
          </a:p>
          <a:p>
            <a:endParaRPr lang="en-GB" sz="4400" b="1" dirty="0"/>
          </a:p>
          <a:p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2987651709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26132B-C9E4-79B9-B066-BDF0B7AA4F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429198F-87D5-B66F-8D20-405E7CFBD0D4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14.2.26</a:t>
            </a:r>
          </a:p>
        </p:txBody>
      </p:sp>
      <p:pic>
        <p:nvPicPr>
          <p:cNvPr id="5" name="Picture 4" descr="A screenshot of a game&#10;&#10;AI-generated content may be incorrect.">
            <a:extLst>
              <a:ext uri="{FF2B5EF4-FFF2-40B4-BE49-F238E27FC236}">
                <a16:creationId xmlns:a16="http://schemas.microsoft.com/office/drawing/2014/main" id="{2E74B6D1-7EAF-34C6-EBF9-662B34AAEB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713" y="1016438"/>
            <a:ext cx="11506632" cy="349656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251AE43F-CA87-33EA-F8D3-88046CF8FAA8}"/>
              </a:ext>
            </a:extLst>
          </p:cNvPr>
          <p:cNvSpPr/>
          <p:nvPr/>
        </p:nvSpPr>
        <p:spPr>
          <a:xfrm>
            <a:off x="345392" y="1638782"/>
            <a:ext cx="11659274" cy="227445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269380"/>
      </p:ext>
    </p:extLst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942B7D8-3199-26E0-736D-5828004EB908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14.2.26</a:t>
            </a:r>
          </a:p>
        </p:txBody>
      </p:sp>
      <p:pic>
        <p:nvPicPr>
          <p:cNvPr id="5" name="Picture 4" descr="A screenshot of a game&#10;&#10;AI-generated content may be incorrect.">
            <a:extLst>
              <a:ext uri="{FF2B5EF4-FFF2-40B4-BE49-F238E27FC236}">
                <a16:creationId xmlns:a16="http://schemas.microsoft.com/office/drawing/2014/main" id="{FEBF2B8D-736D-8AD5-7A12-37D251B1C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713" y="1016438"/>
            <a:ext cx="11506632" cy="349656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C3657E5-951C-2D85-3F77-4B82509075FA}"/>
              </a:ext>
            </a:extLst>
          </p:cNvPr>
          <p:cNvSpPr/>
          <p:nvPr/>
        </p:nvSpPr>
        <p:spPr>
          <a:xfrm>
            <a:off x="421713" y="1715233"/>
            <a:ext cx="11536500" cy="171376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297920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D7211C-8BA9-16B0-4C35-EE4D172C7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55F2C18-FB8C-893E-8EF7-8D06848BFC68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14.2.26</a:t>
            </a:r>
          </a:p>
        </p:txBody>
      </p:sp>
      <p:pic>
        <p:nvPicPr>
          <p:cNvPr id="5" name="Picture 4" descr="A screenshot of a game&#10;&#10;AI-generated content may be incorrect.">
            <a:extLst>
              <a:ext uri="{FF2B5EF4-FFF2-40B4-BE49-F238E27FC236}">
                <a16:creationId xmlns:a16="http://schemas.microsoft.com/office/drawing/2014/main" id="{FE694770-3A72-E1AA-CF82-FCCCEC3BE6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713" y="1016438"/>
            <a:ext cx="11506632" cy="349656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283C562E-2D52-2A3B-3F41-E02D4EA1292C}"/>
              </a:ext>
            </a:extLst>
          </p:cNvPr>
          <p:cNvSpPr/>
          <p:nvPr/>
        </p:nvSpPr>
        <p:spPr>
          <a:xfrm>
            <a:off x="421713" y="1725065"/>
            <a:ext cx="11506632" cy="11066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605038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6BF41-25C3-91C7-B57A-09F2B272CC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FFAD89B-BCB3-4CF2-6972-A9B44D002596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14.2.26</a:t>
            </a:r>
          </a:p>
        </p:txBody>
      </p:sp>
      <p:pic>
        <p:nvPicPr>
          <p:cNvPr id="5" name="Picture 4" descr="A screenshot of a game&#10;&#10;AI-generated content may be incorrect.">
            <a:extLst>
              <a:ext uri="{FF2B5EF4-FFF2-40B4-BE49-F238E27FC236}">
                <a16:creationId xmlns:a16="http://schemas.microsoft.com/office/drawing/2014/main" id="{99F9F85E-F45D-08AC-B21A-E941EFCB61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713" y="1016438"/>
            <a:ext cx="11506632" cy="349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41136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28</Words>
  <Application>Microsoft Office PowerPoint</Application>
  <PresentationFormat>Widescreen</PresentationFormat>
  <Paragraphs>10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Office Theme</vt:lpstr>
      <vt:lpstr>PowerPoint Presentation</vt:lpstr>
      <vt:lpstr>Cue the Music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Nick Line</dc:creator>
  <cp:lastModifiedBy>Nick Line</cp:lastModifiedBy>
  <cp:revision>133</cp:revision>
  <dcterms:created xsi:type="dcterms:W3CDTF">2026-01-22T23:22:57Z</dcterms:created>
  <dcterms:modified xsi:type="dcterms:W3CDTF">2026-02-13T08:36:19Z</dcterms:modified>
</cp:coreProperties>
</file>