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84" r:id="rId3"/>
    <p:sldId id="261" r:id="rId4"/>
    <p:sldId id="276" r:id="rId5"/>
    <p:sldId id="277" r:id="rId6"/>
    <p:sldId id="290" r:id="rId7"/>
    <p:sldId id="292" r:id="rId8"/>
    <p:sldId id="271" r:id="rId9"/>
    <p:sldId id="267" r:id="rId10"/>
    <p:sldId id="269" r:id="rId11"/>
    <p:sldId id="283" r:id="rId12"/>
    <p:sldId id="280" r:id="rId13"/>
    <p:sldId id="270" r:id="rId14"/>
    <p:sldId id="291" r:id="rId15"/>
    <p:sldId id="285" r:id="rId16"/>
    <p:sldId id="278" r:id="rId17"/>
    <p:sldId id="279" r:id="rId18"/>
    <p:sldId id="293" r:id="rId19"/>
    <p:sldId id="286" r:id="rId20"/>
    <p:sldId id="275" r:id="rId21"/>
    <p:sldId id="272" r:id="rId22"/>
    <p:sldId id="273" r:id="rId23"/>
    <p:sldId id="268" r:id="rId24"/>
    <p:sldId id="274" r:id="rId25"/>
    <p:sldId id="257" r:id="rId26"/>
    <p:sldId id="282" r:id="rId27"/>
    <p:sldId id="281" r:id="rId28"/>
    <p:sldId id="259" r:id="rId29"/>
    <p:sldId id="256" r:id="rId30"/>
    <p:sldId id="287" r:id="rId31"/>
    <p:sldId id="288" r:id="rId32"/>
    <p:sldId id="289" r:id="rId33"/>
    <p:sldId id="260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8548A-267F-080C-0725-BFF4D748BF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20D1A2-DF11-8047-7F64-E67EFC3EA5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FEB4BE-DBE1-965F-96C9-C909E2638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CA7CD0-7619-B5DF-D60B-80984DCAF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013510-B4BF-B4AF-4B6C-239C1CF09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160527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886A3-16C3-A566-4685-109B553D4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7F714-A9DA-5334-9856-46FEAF41CC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3CF61E-9A87-2F4D-EAA3-C22E6659A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ACF58-E222-4A12-34A7-43F4B607B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58935-5FEF-2585-4AC1-D7FF7C66F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493218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4B578-35EB-2016-C28E-C5EF34FFB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EF140B-B7A9-6F2B-263B-6F794555C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73277E-3A79-CBA9-4B13-EAE440216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288FEE-99B0-6938-C88D-248DA02E1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C88CAF-DE23-F634-855D-54C9F45A7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306488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0C588-590B-311F-94A4-588001EE1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2D6F89-7C9A-9DC5-A518-AA13627B6F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4C4028-CF9A-459A-8504-619E84917B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634E5E-2AE3-A493-8832-034DB12F4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593A97-30BC-BFBE-A92B-EC606E583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2914CD-7DC0-AE1E-AC11-F46AEE4C3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53014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28FB3-2708-3A83-5C50-99778590F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5C9754-A893-EBF2-7F04-BE69BFA149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8B7B3E-F530-54B8-6E1E-34F5FBEEB7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F8A7FD-E851-8A75-C742-93F508BC65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C89DC1-0AC1-EEB1-A1A1-58A9B695CE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C084F6-8837-A1B0-AA04-360A97F47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187108-0437-D8AC-296A-E12B93522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072D98-1039-113F-9E4A-678C1C14E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872968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EF399-25E8-B7BD-58E1-29E29C484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10056E-FFA5-7B3E-5A76-A860955A4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F4CACF-96BF-F97B-A464-EEFE9C205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1DC9E0-39C7-9029-03DE-807148068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55675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9EE78D-1243-23E6-2A25-2C3939E79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F8ABDA-3A16-92E5-9592-1AF46DAB0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AA8489-49F2-8FE3-C03C-71869ACD3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86864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A8E95-96D1-BC11-7B7E-F1B8389B6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C24B1B-EC4A-097B-D305-036CD018B7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1E4618-2E24-4AE9-038A-106F552F31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B860D7-88C2-84B6-2519-CB67ABFFA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9184FE-4466-D9E2-E9DF-481BC1685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88EFAB-5BBF-8355-DB98-A43A50A84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488168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1597B-3D38-A549-1A11-D30C66346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6FFCDA2-34B1-DAE2-6133-0BBF1026CB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C2F60E-F757-955B-DC33-D92BCF8380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D2D3B9-D1C4-EA8A-AF10-815D61986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AF390C-E6AE-044C-11B4-859EC366B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19B55C-E000-B9DA-35BA-3AAC9241E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175487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F38BB-C856-5340-5EA2-C93A4AD29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904856-9498-FF19-8FE1-8792BC72CC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6DDAB1-78E3-D00C-0B4E-DF8D9F5A9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A2918-298D-3BEB-9589-0EA89E3B6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6F5E10-48D3-0A4E-BD63-9A474DFF7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238949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E323BC-2911-C3BF-8201-9E51FF99EC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7C49AF-CDCC-FA46-C3C2-4E5986CF6E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9B7CB-1F7D-64C9-EED3-AC3FB4E1C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DC6B42-F660-FA54-48C3-A89AA0631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C49DB-9B02-86B5-6EC4-7D010A641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51410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F78136-C375-6C43-F3E1-B236BBC8A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F7F714-4DF4-5CA0-CB8C-C0739220E4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90833E-0485-A164-7B4F-C96F210F36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AF0E3-567E-4A7C-8F56-28A814E2675A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A8F56E-AB37-AB22-B6BC-8D6A06895A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D03DC-CA68-370E-976E-3CDA4F05FC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698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DD94FF-EE6D-E197-98BD-DC0D21C1E0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 descr="A poster for a music event&#10;&#10;AI-generated content may be incorrect.">
            <a:extLst>
              <a:ext uri="{FF2B5EF4-FFF2-40B4-BE49-F238E27FC236}">
                <a16:creationId xmlns:a16="http://schemas.microsoft.com/office/drawing/2014/main" id="{B7C29AD7-54A5-2E7E-445F-F5CCBFC2B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0070" y="0"/>
            <a:ext cx="47918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871702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242C5A-B2B2-626C-EF93-25D3E727A9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B62E310-F4F2-7B4C-BCFB-B841663D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cartoon characters on a stage">
            <a:extLst>
              <a:ext uri="{FF2B5EF4-FFF2-40B4-BE49-F238E27FC236}">
                <a16:creationId xmlns:a16="http://schemas.microsoft.com/office/drawing/2014/main" id="{425D4229-DA6C-5A54-C004-24C37AA8F04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019" r="5520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354142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085A6F-1D18-9553-F013-B19C981C51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9" name="Picture 8" descr="A screenshot of a list of school subjects&#10;&#10;AI-generated content may be incorrect.">
            <a:extLst>
              <a:ext uri="{FF2B5EF4-FFF2-40B4-BE49-F238E27FC236}">
                <a16:creationId xmlns:a16="http://schemas.microsoft.com/office/drawing/2014/main" id="{A2E8895C-F7DE-3C7B-059F-78A4F52428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2902" y="0"/>
            <a:ext cx="3962779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5D79023-8AC9-3688-AC07-4FCA5EAC3B5D}"/>
              </a:ext>
            </a:extLst>
          </p:cNvPr>
          <p:cNvSpPr txBox="1"/>
          <p:nvPr/>
        </p:nvSpPr>
        <p:spPr>
          <a:xfrm>
            <a:off x="452283" y="481781"/>
            <a:ext cx="348061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St. Andrew’s CofE</a:t>
            </a:r>
          </a:p>
          <a:p>
            <a:endParaRPr lang="en-GB" sz="2800" dirty="0"/>
          </a:p>
          <a:p>
            <a:r>
              <a:rPr lang="en-GB" sz="2800" b="1" dirty="0"/>
              <a:t>19</a:t>
            </a:r>
            <a:r>
              <a:rPr lang="en-GB" sz="2800" dirty="0"/>
              <a:t> out of </a:t>
            </a:r>
            <a:r>
              <a:rPr lang="en-GB" sz="2800" b="1" dirty="0"/>
              <a:t>30</a:t>
            </a:r>
            <a:r>
              <a:rPr lang="en-GB" sz="2800" dirty="0"/>
              <a:t> in Plymouth</a:t>
            </a:r>
          </a:p>
          <a:p>
            <a:endParaRPr lang="en-GB" sz="2800" dirty="0"/>
          </a:p>
          <a:p>
            <a:r>
              <a:rPr lang="en-GB" sz="2800" dirty="0"/>
              <a:t>(Only Year </a:t>
            </a:r>
            <a:r>
              <a:rPr lang="en-GB" sz="2800" b="1" dirty="0"/>
              <a:t>4/5/6</a:t>
            </a:r>
            <a:r>
              <a:rPr lang="en-GB" sz="2800" dirty="0"/>
              <a:t> count towards the average)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3FE4888-DCA0-939B-BD3A-852A4FD12ECD}"/>
              </a:ext>
            </a:extLst>
          </p:cNvPr>
          <p:cNvSpPr txBox="1"/>
          <p:nvPr/>
        </p:nvSpPr>
        <p:spPr>
          <a:xfrm>
            <a:off x="8721213" y="678426"/>
            <a:ext cx="284152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No.1</a:t>
            </a:r>
            <a:r>
              <a:rPr lang="en-GB" dirty="0"/>
              <a:t> </a:t>
            </a:r>
          </a:p>
          <a:p>
            <a:r>
              <a:rPr lang="en-GB" dirty="0"/>
              <a:t>Chapel Bridge School</a:t>
            </a:r>
          </a:p>
          <a:p>
            <a:endParaRPr lang="en-GB" dirty="0"/>
          </a:p>
          <a:p>
            <a:r>
              <a:rPr lang="en-GB" b="1" dirty="0"/>
              <a:t>1.46</a:t>
            </a:r>
            <a:r>
              <a:rPr lang="en-GB" dirty="0"/>
              <a:t> seconds per question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 err="1"/>
              <a:t>No.19</a:t>
            </a:r>
            <a:r>
              <a:rPr lang="en-GB" dirty="0"/>
              <a:t> </a:t>
            </a:r>
          </a:p>
          <a:p>
            <a:r>
              <a:rPr lang="en-GB" dirty="0"/>
              <a:t>St. Andrew’s CofE</a:t>
            </a:r>
          </a:p>
          <a:p>
            <a:endParaRPr lang="en-GB" dirty="0"/>
          </a:p>
          <a:p>
            <a:r>
              <a:rPr lang="en-GB" b="1" dirty="0"/>
              <a:t>3.74</a:t>
            </a:r>
            <a:r>
              <a:rPr lang="en-GB" dirty="0"/>
              <a:t> seconds per question</a:t>
            </a:r>
          </a:p>
        </p:txBody>
      </p:sp>
    </p:spTree>
    <p:extLst>
      <p:ext uri="{BB962C8B-B14F-4D97-AF65-F5344CB8AC3E}">
        <p14:creationId xmlns:p14="http://schemas.microsoft.com/office/powerpoint/2010/main" val="130769368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BEAD63-F9E0-D56A-D305-D5D1485727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D271DE83-0914-E22A-17FE-A5D9FB3652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 descr="A green and white text&#10;&#10;AI-generated content may be incorrect.">
            <a:extLst>
              <a:ext uri="{FF2B5EF4-FFF2-40B4-BE49-F238E27FC236}">
                <a16:creationId xmlns:a16="http://schemas.microsoft.com/office/drawing/2014/main" id="{AFA00268-98A9-C1A9-550F-5BF2BB97A5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0231" y="161469"/>
            <a:ext cx="7611537" cy="3267531"/>
          </a:xfrm>
          <a:prstGeom prst="rect">
            <a:avLst/>
          </a:prstGeom>
        </p:spPr>
      </p:pic>
      <p:pic>
        <p:nvPicPr>
          <p:cNvPr id="7" name="Picture 6" descr="A green sign with yellow letters&#10;&#10;AI-generated content may be incorrect.">
            <a:extLst>
              <a:ext uri="{FF2B5EF4-FFF2-40B4-BE49-F238E27FC236}">
                <a16:creationId xmlns:a16="http://schemas.microsoft.com/office/drawing/2014/main" id="{B04672D4-B23F-6546-71EE-BEE06FA8A3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887" y="3489505"/>
            <a:ext cx="7600881" cy="1102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8810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344EC6-67FC-95AC-C794-5D531352BC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een and purple sign&#10;&#10;AI-generated content may be incorrect.">
            <a:extLst>
              <a:ext uri="{FF2B5EF4-FFF2-40B4-BE49-F238E27FC236}">
                <a16:creationId xmlns:a16="http://schemas.microsoft.com/office/drawing/2014/main" id="{C6E6EFF2-D3A4-24B7-396F-243D4863D7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3635" y="2205075"/>
            <a:ext cx="5604730" cy="24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78817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C945A-CB4A-06E4-27FB-D622434A55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sign with black text&#10;&#10;AI-generated content may be incorrect.">
            <a:extLst>
              <a:ext uri="{FF2B5EF4-FFF2-40B4-BE49-F238E27FC236}">
                <a16:creationId xmlns:a16="http://schemas.microsoft.com/office/drawing/2014/main" id="{DC8C54D3-02EF-4BEE-B621-7D1A0277C7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2229" y="2208345"/>
            <a:ext cx="7447542" cy="2441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54287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EFB23D-7B31-8047-B263-3B4DF4C6EF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text on an orange background&#10;&#10;AI-generated content may be incorrect.">
            <a:extLst>
              <a:ext uri="{FF2B5EF4-FFF2-40B4-BE49-F238E27FC236}">
                <a16:creationId xmlns:a16="http://schemas.microsoft.com/office/drawing/2014/main" id="{85C88FC3-56C0-C167-E7CB-0B47F0F6DE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1864" y="2114998"/>
            <a:ext cx="7108272" cy="2628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39348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7163C7-1F93-95FE-7DC2-43AA1B5FCF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urple text on a pink background&#10;&#10;AI-generated content may be incorrect.">
            <a:extLst>
              <a:ext uri="{FF2B5EF4-FFF2-40B4-BE49-F238E27FC236}">
                <a16:creationId xmlns:a16="http://schemas.microsoft.com/office/drawing/2014/main" id="{937348A4-B4B3-44B6-FEC0-C09655255B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451" y="2112873"/>
            <a:ext cx="7773097" cy="263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73150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3A5C73-3D71-F2DB-804D-0B4343F63D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ue sign with purple letters&#10;&#10;AI-generated content may be incorrect.">
            <a:extLst>
              <a:ext uri="{FF2B5EF4-FFF2-40B4-BE49-F238E27FC236}">
                <a16:creationId xmlns:a16="http://schemas.microsoft.com/office/drawing/2014/main" id="{F3D64A2B-3459-4A79-9830-309BA25B79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1569" y="1947915"/>
            <a:ext cx="7488861" cy="2962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5945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DFFD25-C3C7-0987-95A0-34839B0F19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and purple sign&#10;&#10;AI-generated content may be incorrect.">
            <a:extLst>
              <a:ext uri="{FF2B5EF4-FFF2-40B4-BE49-F238E27FC236}">
                <a16:creationId xmlns:a16="http://schemas.microsoft.com/office/drawing/2014/main" id="{24593235-8027-A978-4DEE-2B656B8051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0795" y="2122356"/>
            <a:ext cx="7490410" cy="2613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87735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B127C4-49F9-0A83-6167-617984652A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text on a blue background&#10;&#10;AI-generated content may be incorrect.">
            <a:extLst>
              <a:ext uri="{FF2B5EF4-FFF2-40B4-BE49-F238E27FC236}">
                <a16:creationId xmlns:a16="http://schemas.microsoft.com/office/drawing/2014/main" id="{A0977AE2-4063-E5EF-DE86-8B2CE15C73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5915" y="2090161"/>
            <a:ext cx="7220169" cy="267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39022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76AB4-05F8-E05A-F8EC-6ED6F74C5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Cue the Music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DCBF6E-A723-4AB9-970D-A1EF229A89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Jump</a:t>
            </a:r>
          </a:p>
          <a:p>
            <a:pPr marL="0" indent="0">
              <a:buNone/>
            </a:pPr>
            <a:r>
              <a:rPr lang="en-GB" dirty="0"/>
              <a:t>By Van Halen</a:t>
            </a:r>
          </a:p>
        </p:txBody>
      </p:sp>
    </p:spTree>
    <p:extLst>
      <p:ext uri="{BB962C8B-B14F-4D97-AF65-F5344CB8AC3E}">
        <p14:creationId xmlns:p14="http://schemas.microsoft.com/office/powerpoint/2010/main" val="2123574692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5D1C2B-28D4-6A2A-6E4D-2E8B0FED91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DB5A36F0-301F-64BF-FEC5-5698523BF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green poster with hands and a pencil&#10;&#10;AI-generated content may be incorrect.">
            <a:extLst>
              <a:ext uri="{FF2B5EF4-FFF2-40B4-BE49-F238E27FC236}">
                <a16:creationId xmlns:a16="http://schemas.microsoft.com/office/drawing/2014/main" id="{2C310919-4697-DA90-907A-0C8F5F1C25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448" y="873760"/>
            <a:ext cx="4977384" cy="4328160"/>
          </a:xfrm>
          <a:prstGeom prst="rect">
            <a:avLst/>
          </a:prstGeom>
        </p:spPr>
      </p:pic>
      <p:pic>
        <p:nvPicPr>
          <p:cNvPr id="4" name="Picture 3" descr="A green and white sign with hands and words&#10;&#10;AI-generated content may be incorrect.">
            <a:extLst>
              <a:ext uri="{FF2B5EF4-FFF2-40B4-BE49-F238E27FC236}">
                <a16:creationId xmlns:a16="http://schemas.microsoft.com/office/drawing/2014/main" id="{19A301DB-EC27-CD60-17D5-D3C9F8E729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2906" y="873760"/>
            <a:ext cx="5141646" cy="4328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852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17446-913E-8F17-32BA-5D1B1DBE5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een and purple sign&#10;&#10;AI-generated content may be incorrect.">
            <a:extLst>
              <a:ext uri="{FF2B5EF4-FFF2-40B4-BE49-F238E27FC236}">
                <a16:creationId xmlns:a16="http://schemas.microsoft.com/office/drawing/2014/main" id="{19306696-9A53-3BB0-67D9-D7F4954EDB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3635" y="2205075"/>
            <a:ext cx="5604730" cy="24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48344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3F6E47-4C7C-AF0E-6129-05D0B8A3A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guitar&#10;&#10;AI-generated content may be incorrect.">
            <a:extLst>
              <a:ext uri="{FF2B5EF4-FFF2-40B4-BE49-F238E27FC236}">
                <a16:creationId xmlns:a16="http://schemas.microsoft.com/office/drawing/2014/main" id="{060F0DDB-5B89-BFA4-2409-E6967B8D5A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8127" y="523469"/>
            <a:ext cx="5515745" cy="581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6254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2D3B23-D4F1-2931-743E-68699D3E6A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sign with black text&#10;&#10;AI-generated content may be incorrect.">
            <a:extLst>
              <a:ext uri="{FF2B5EF4-FFF2-40B4-BE49-F238E27FC236}">
                <a16:creationId xmlns:a16="http://schemas.microsoft.com/office/drawing/2014/main" id="{13D86AC3-9B03-4E35-5A14-EC7439CBBB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2229" y="2208345"/>
            <a:ext cx="7447542" cy="2441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69312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7D34C1-7F05-7431-D664-BCB4EA087B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red and blue card with a guitar and a red and purple background&#10;&#10;AI-generated content may be incorrect.">
            <a:extLst>
              <a:ext uri="{FF2B5EF4-FFF2-40B4-BE49-F238E27FC236}">
                <a16:creationId xmlns:a16="http://schemas.microsoft.com/office/drawing/2014/main" id="{F96C435C-1ADF-E8C2-3EC8-FAB014A48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5747" y="902557"/>
            <a:ext cx="4290655" cy="4518351"/>
          </a:xfrm>
          <a:prstGeom prst="rect">
            <a:avLst/>
          </a:prstGeom>
        </p:spPr>
      </p:pic>
      <p:pic>
        <p:nvPicPr>
          <p:cNvPr id="3" name="Picture 2" descr="A red and purple card with a guitar and text&#10;&#10;AI-generated content may be incorrect.">
            <a:extLst>
              <a:ext uri="{FF2B5EF4-FFF2-40B4-BE49-F238E27FC236}">
                <a16:creationId xmlns:a16="http://schemas.microsoft.com/office/drawing/2014/main" id="{A92BDBAC-B274-7096-D593-DE841B25AB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5599" y="902557"/>
            <a:ext cx="4299368" cy="4518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21509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C9EF8A-4665-F55A-3278-0D13518B6F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text on an orange background&#10;&#10;AI-generated content may be incorrect.">
            <a:extLst>
              <a:ext uri="{FF2B5EF4-FFF2-40B4-BE49-F238E27FC236}">
                <a16:creationId xmlns:a16="http://schemas.microsoft.com/office/drawing/2014/main" id="{C00BD839-B67F-BF4F-6F13-03BAC63F91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1864" y="2114998"/>
            <a:ext cx="7108272" cy="2628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01882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CF4274-F29B-36ED-00D2-96207904D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oster for a concert&#10;&#10;AI-generated content may be incorrect.">
            <a:extLst>
              <a:ext uri="{FF2B5EF4-FFF2-40B4-BE49-F238E27FC236}">
                <a16:creationId xmlns:a16="http://schemas.microsoft.com/office/drawing/2014/main" id="{8754B5D4-1C84-1DC7-0252-7EADD2592D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4785" y="418680"/>
            <a:ext cx="5582429" cy="602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76763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1AB531-B1B1-29C5-1604-C48AECE8B1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urple text on a pink background&#10;&#10;AI-generated content may be incorrect.">
            <a:extLst>
              <a:ext uri="{FF2B5EF4-FFF2-40B4-BE49-F238E27FC236}">
                <a16:creationId xmlns:a16="http://schemas.microsoft.com/office/drawing/2014/main" id="{3246D269-48DC-EB28-C31E-5FF0348F8F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451" y="2112873"/>
            <a:ext cx="7773097" cy="263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99848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BB7BEC-E5F4-DCA0-D1F7-DDC32E4B78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oster with a guitar and a price tag&#10;&#10;AI-generated content may be incorrect.">
            <a:extLst>
              <a:ext uri="{FF2B5EF4-FFF2-40B4-BE49-F238E27FC236}">
                <a16:creationId xmlns:a16="http://schemas.microsoft.com/office/drawing/2014/main" id="{2FB30AD3-79AD-3D3B-D471-32680B5082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123" y="1296728"/>
            <a:ext cx="3507918" cy="3473244"/>
          </a:xfrm>
          <a:prstGeom prst="rect">
            <a:avLst/>
          </a:prstGeom>
        </p:spPr>
      </p:pic>
      <p:pic>
        <p:nvPicPr>
          <p:cNvPr id="3" name="Picture 2" descr="A poster with a guitar and a price list&#10;&#10;AI-generated content may be incorrect.">
            <a:extLst>
              <a:ext uri="{FF2B5EF4-FFF2-40B4-BE49-F238E27FC236}">
                <a16:creationId xmlns:a16="http://schemas.microsoft.com/office/drawing/2014/main" id="{AEC44F38-4935-DC1E-5649-F8525CBBA3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3644" y="1220992"/>
            <a:ext cx="3507918" cy="3548980"/>
          </a:xfrm>
          <a:prstGeom prst="rect">
            <a:avLst/>
          </a:prstGeom>
        </p:spPr>
      </p:pic>
      <p:pic>
        <p:nvPicPr>
          <p:cNvPr id="5" name="Picture 4" descr="A poster of a guitar&#10;&#10;AI-generated content may be incorrect.">
            <a:extLst>
              <a:ext uri="{FF2B5EF4-FFF2-40B4-BE49-F238E27FC236}">
                <a16:creationId xmlns:a16="http://schemas.microsoft.com/office/drawing/2014/main" id="{92B13635-6892-B3C6-F58F-ECCB1B98C0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0311" y="1220992"/>
            <a:ext cx="3411378" cy="354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64193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03C932-6550-EE46-8BAD-D853A2ECEB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ue sign with purple letters&#10;&#10;AI-generated content may be incorrect.">
            <a:extLst>
              <a:ext uri="{FF2B5EF4-FFF2-40B4-BE49-F238E27FC236}">
                <a16:creationId xmlns:a16="http://schemas.microsoft.com/office/drawing/2014/main" id="{925AF264-5BCA-BB68-2B93-6B9825842C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1569" y="1947915"/>
            <a:ext cx="7488861" cy="2962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2376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FF914D-CA1B-B3FA-90A1-2DEE3275C4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green card with a guitar and text&#10;&#10;AI-generated content may be incorrect.">
            <a:extLst>
              <a:ext uri="{FF2B5EF4-FFF2-40B4-BE49-F238E27FC236}">
                <a16:creationId xmlns:a16="http://schemas.microsoft.com/office/drawing/2014/main" id="{809EA274-E785-07B1-5404-47C5025E23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1244" y="1249039"/>
            <a:ext cx="3910893" cy="3822127"/>
          </a:xfrm>
          <a:prstGeom prst="rect">
            <a:avLst/>
          </a:prstGeom>
        </p:spPr>
      </p:pic>
      <p:pic>
        <p:nvPicPr>
          <p:cNvPr id="5" name="Picture 4" descr="A blue and green card with a guitar and text&#10;&#10;AI-generated content may be incorrect.">
            <a:extLst>
              <a:ext uri="{FF2B5EF4-FFF2-40B4-BE49-F238E27FC236}">
                <a16:creationId xmlns:a16="http://schemas.microsoft.com/office/drawing/2014/main" id="{2381CD8D-3745-F99C-357E-3CA452F74D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932" y="1251318"/>
            <a:ext cx="3964468" cy="3822127"/>
          </a:xfrm>
          <a:prstGeom prst="rect">
            <a:avLst/>
          </a:prstGeom>
        </p:spPr>
      </p:pic>
      <p:pic>
        <p:nvPicPr>
          <p:cNvPr id="4" name="Picture 3" descr="A blue and purple card with text and a guitar&#10;&#10;AI-generated content may be incorrect.">
            <a:extLst>
              <a:ext uri="{FF2B5EF4-FFF2-40B4-BE49-F238E27FC236}">
                <a16:creationId xmlns:a16="http://schemas.microsoft.com/office/drawing/2014/main" id="{0854A166-3F87-D487-BC10-D07567BEF5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1655" y="1249039"/>
            <a:ext cx="3621602" cy="3822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62012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6FE139-71F5-A4B7-1D04-48CD80F3F9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and purple sign&#10;&#10;AI-generated content may be incorrect.">
            <a:extLst>
              <a:ext uri="{FF2B5EF4-FFF2-40B4-BE49-F238E27FC236}">
                <a16:creationId xmlns:a16="http://schemas.microsoft.com/office/drawing/2014/main" id="{B3445E0D-1A13-0590-4D38-D5E60E409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0795" y="2122356"/>
            <a:ext cx="7490410" cy="2613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50188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038488-1DE1-6159-A93D-B181D1AFB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for a rock star&#10;&#10;AI-generated content may be incorrect.">
            <a:extLst>
              <a:ext uri="{FF2B5EF4-FFF2-40B4-BE49-F238E27FC236}">
                <a16:creationId xmlns:a16="http://schemas.microsoft.com/office/drawing/2014/main" id="{8D0E17AF-791A-2962-31DD-68EDEB9F29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148" y="186813"/>
            <a:ext cx="6364731" cy="622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76689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207DFD-8659-1E66-DD0A-71981895C6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text on a blue background&#10;&#10;AI-generated content may be incorrect.">
            <a:extLst>
              <a:ext uri="{FF2B5EF4-FFF2-40B4-BE49-F238E27FC236}">
                <a16:creationId xmlns:a16="http://schemas.microsoft.com/office/drawing/2014/main" id="{D70CE5C0-85D9-048B-D525-86D7A9C3CA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5915" y="2090161"/>
            <a:ext cx="7220169" cy="267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59640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22547B-BE1D-0459-466B-A18C69BD12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and white card with a guitar and text&#10;&#10;AI-generated content may be incorrect.">
            <a:extLst>
              <a:ext uri="{FF2B5EF4-FFF2-40B4-BE49-F238E27FC236}">
                <a16:creationId xmlns:a16="http://schemas.microsoft.com/office/drawing/2014/main" id="{4362B321-B9EE-4D28-A494-C84DDB00DC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490" y="123471"/>
            <a:ext cx="3027560" cy="3161129"/>
          </a:xfrm>
          <a:prstGeom prst="rect">
            <a:avLst/>
          </a:prstGeom>
        </p:spPr>
      </p:pic>
      <p:pic>
        <p:nvPicPr>
          <p:cNvPr id="6" name="Picture 5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5727D35-7838-2FFE-7F82-42DB9C9485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90" y="3429000"/>
            <a:ext cx="8276115" cy="3185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16502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815544-5D6F-25C0-372A-D826BA6BAA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BF3A6BF-0F7B-3C52-D37E-D5F8EE667662}"/>
              </a:ext>
            </a:extLst>
          </p:cNvPr>
          <p:cNvSpPr txBox="1"/>
          <p:nvPr/>
        </p:nvSpPr>
        <p:spPr>
          <a:xfrm>
            <a:off x="246992" y="136635"/>
            <a:ext cx="1178769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Winners for Friday 6.2.26</a:t>
            </a:r>
          </a:p>
          <a:p>
            <a:endParaRPr lang="en-GB" sz="4400" b="1" dirty="0"/>
          </a:p>
          <a:p>
            <a:r>
              <a:rPr lang="en-GB" sz="4400" b="1" dirty="0"/>
              <a:t>% Accuracy (with at least 80% active users)</a:t>
            </a:r>
          </a:p>
          <a:p>
            <a:endParaRPr lang="en-GB" sz="4400" b="1" dirty="0"/>
          </a:p>
          <a:p>
            <a:endParaRPr lang="en-GB" sz="4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BD0674B-F4EF-3E27-F6B8-1B9D91862CD1}"/>
              </a:ext>
            </a:extLst>
          </p:cNvPr>
          <p:cNvSpPr txBox="1"/>
          <p:nvPr/>
        </p:nvSpPr>
        <p:spPr>
          <a:xfrm>
            <a:off x="246993" y="2781055"/>
            <a:ext cx="116980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/>
              <a:t>The class with the most players active is… </a:t>
            </a:r>
          </a:p>
        </p:txBody>
      </p:sp>
    </p:spTree>
    <p:extLst>
      <p:ext uri="{BB962C8B-B14F-4D97-AF65-F5344CB8AC3E}">
        <p14:creationId xmlns:p14="http://schemas.microsoft.com/office/powerpoint/2010/main" val="2987651709"/>
      </p:ext>
    </p:extLst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942B7D8-3199-26E0-736D-5828004EB908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6.2.26</a:t>
            </a:r>
          </a:p>
        </p:txBody>
      </p:sp>
      <p:pic>
        <p:nvPicPr>
          <p:cNvPr id="4" name="Picture 3" descr="A screenshot of a game&#10;&#10;AI-generated content may be incorrect.">
            <a:extLst>
              <a:ext uri="{FF2B5EF4-FFF2-40B4-BE49-F238E27FC236}">
                <a16:creationId xmlns:a16="http://schemas.microsoft.com/office/drawing/2014/main" id="{1A00F066-A69C-94E2-798C-289AC95918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93" y="1331250"/>
            <a:ext cx="11369996" cy="3556556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4C3657E5-951C-2D85-3F77-4B82509075FA}"/>
              </a:ext>
            </a:extLst>
          </p:cNvPr>
          <p:cNvSpPr/>
          <p:nvPr/>
        </p:nvSpPr>
        <p:spPr>
          <a:xfrm>
            <a:off x="246993" y="2064774"/>
            <a:ext cx="11524215" cy="221970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297920"/>
      </p:ext>
    </p:extLst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DB7634-6441-8179-7AB2-6E858EC369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FEC054B-43C0-FFCB-2252-5DBD02154379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6.2.26</a:t>
            </a:r>
          </a:p>
        </p:txBody>
      </p:sp>
      <p:pic>
        <p:nvPicPr>
          <p:cNvPr id="4" name="Picture 3" descr="A screenshot of a game&#10;&#10;AI-generated content may be incorrect.">
            <a:extLst>
              <a:ext uri="{FF2B5EF4-FFF2-40B4-BE49-F238E27FC236}">
                <a16:creationId xmlns:a16="http://schemas.microsoft.com/office/drawing/2014/main" id="{148B117A-3888-77BC-4840-C0F499B769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93" y="1331250"/>
            <a:ext cx="11369996" cy="3556556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8F033C6-BF13-24C1-A2E4-87AD881AE8E0}"/>
              </a:ext>
            </a:extLst>
          </p:cNvPr>
          <p:cNvSpPr/>
          <p:nvPr/>
        </p:nvSpPr>
        <p:spPr>
          <a:xfrm>
            <a:off x="246993" y="2094271"/>
            <a:ext cx="11524215" cy="159341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592028"/>
      </p:ext>
    </p:extLst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10B1E6-48AC-03A8-D418-A58123CF0E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C525EC3-4050-807B-E63A-03653DA78CBA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6.2.26</a:t>
            </a:r>
          </a:p>
        </p:txBody>
      </p:sp>
      <p:pic>
        <p:nvPicPr>
          <p:cNvPr id="4" name="Picture 3" descr="A screenshot of a game&#10;&#10;AI-generated content may be incorrect.">
            <a:extLst>
              <a:ext uri="{FF2B5EF4-FFF2-40B4-BE49-F238E27FC236}">
                <a16:creationId xmlns:a16="http://schemas.microsoft.com/office/drawing/2014/main" id="{F62BED92-6EC7-304C-BF78-5923D564C0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93" y="1331250"/>
            <a:ext cx="11369996" cy="3556556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46257DA1-3A73-173D-D116-284892B5D66B}"/>
              </a:ext>
            </a:extLst>
          </p:cNvPr>
          <p:cNvSpPr/>
          <p:nvPr/>
        </p:nvSpPr>
        <p:spPr>
          <a:xfrm>
            <a:off x="169883" y="1420327"/>
            <a:ext cx="11524215" cy="175549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865632"/>
      </p:ext>
    </p:extLst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B181E-2B02-81BD-62DD-0136419FD9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E0CCDBB-EB3C-E8DD-74E0-433DDB0D64EF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6.2.26</a:t>
            </a:r>
          </a:p>
        </p:txBody>
      </p:sp>
      <p:pic>
        <p:nvPicPr>
          <p:cNvPr id="4" name="Picture 3" descr="A screenshot of a game&#10;&#10;AI-generated content may be incorrect.">
            <a:extLst>
              <a:ext uri="{FF2B5EF4-FFF2-40B4-BE49-F238E27FC236}">
                <a16:creationId xmlns:a16="http://schemas.microsoft.com/office/drawing/2014/main" id="{50ED88B6-7906-6C95-0B05-168FF32EEF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93" y="1331250"/>
            <a:ext cx="11369996" cy="3556556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82286E8E-BC14-F2F5-780C-5CDFF7F79413}"/>
              </a:ext>
            </a:extLst>
          </p:cNvPr>
          <p:cNvSpPr/>
          <p:nvPr/>
        </p:nvSpPr>
        <p:spPr>
          <a:xfrm>
            <a:off x="246993" y="3195483"/>
            <a:ext cx="11524215" cy="178947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926710"/>
      </p:ext>
    </p:extLst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55AF88-BE84-9611-7498-0A0E9BE16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A2690A5-DCE1-1FCD-992C-F3BAFBC9657E}"/>
              </a:ext>
            </a:extLst>
          </p:cNvPr>
          <p:cNvSpPr txBox="1"/>
          <p:nvPr/>
        </p:nvSpPr>
        <p:spPr>
          <a:xfrm>
            <a:off x="246992" y="136635"/>
            <a:ext cx="105586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Next week’s competition parameters:</a:t>
            </a:r>
          </a:p>
          <a:p>
            <a:endParaRPr lang="en-GB" sz="4400" b="1" dirty="0"/>
          </a:p>
          <a:p>
            <a:endParaRPr lang="en-GB" sz="44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2A8E5E-9F97-CD61-A6D6-6A9BF3B28DD6}"/>
              </a:ext>
            </a:extLst>
          </p:cNvPr>
          <p:cNvSpPr txBox="1"/>
          <p:nvPr/>
        </p:nvSpPr>
        <p:spPr>
          <a:xfrm>
            <a:off x="246991" y="1417992"/>
            <a:ext cx="923130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b="1" dirty="0"/>
              <a:t>Best average speed per question (minimum 80% active players)</a:t>
            </a:r>
          </a:p>
        </p:txBody>
      </p:sp>
    </p:spTree>
    <p:extLst>
      <p:ext uri="{BB962C8B-B14F-4D97-AF65-F5344CB8AC3E}">
        <p14:creationId xmlns:p14="http://schemas.microsoft.com/office/powerpoint/2010/main" val="2739167211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92</Words>
  <Application>Microsoft Office PowerPoint</Application>
  <PresentationFormat>Widescreen</PresentationFormat>
  <Paragraphs>29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Cue the Music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Nick Line</dc:creator>
  <cp:lastModifiedBy>Nick Line</cp:lastModifiedBy>
  <cp:revision>97</cp:revision>
  <dcterms:created xsi:type="dcterms:W3CDTF">2026-01-22T23:22:57Z</dcterms:created>
  <dcterms:modified xsi:type="dcterms:W3CDTF">2026-02-05T22:21:22Z</dcterms:modified>
</cp:coreProperties>
</file>